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3.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notesSlides/notesSlide4.xml" ContentType="application/vnd.openxmlformats-officedocument.presentationml.notesSlide+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notesSlides/notesSlide5.xml" ContentType="application/vnd.openxmlformats-officedocument.presentationml.notesSlide+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notesSlides/notesSlide6.xml" ContentType="application/vnd.openxmlformats-officedocument.presentationml.notesSlide+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notesSlides/notesSlide7.xml" ContentType="application/vnd.openxmlformats-officedocument.presentationml.notesSlide+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notesSlides/notesSlide8.xml" ContentType="application/vnd.openxmlformats-officedocument.presentationml.notesSlide+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notesSlides/notesSlide9.xml" ContentType="application/vnd.openxmlformats-officedocument.presentationml.notesSlide+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notesSlides/notesSlide10.xml" ContentType="application/vnd.openxmlformats-officedocument.presentationml.notesSlide+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notesSlides/notesSlide11.xml" ContentType="application/vnd.openxmlformats-officedocument.presentationml.notesSlide+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notesSlides/notesSlide12.xml" ContentType="application/vnd.openxmlformats-officedocument.presentationml.notesSlide+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notesSlides/notesSlide13.xml" ContentType="application/vnd.openxmlformats-officedocument.presentationml.notesSlide+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notesSlides/notesSlide14.xml" ContentType="application/vnd.openxmlformats-officedocument.presentationml.notesSlide+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notesSlides/notesSlide15.xml" ContentType="application/vnd.openxmlformats-officedocument.presentationml.notesSlide+xml"/>
  <Override PartName="/ppt/ink/ink300.xml" ContentType="application/inkml+xml"/>
  <Override PartName="/ppt/ink/ink301.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9" r:id="rId1"/>
  </p:sldMasterIdLst>
  <p:notesMasterIdLst>
    <p:notesMasterId r:id="rId83"/>
  </p:notesMasterIdLst>
  <p:handoutMasterIdLst>
    <p:handoutMasterId r:id="rId84"/>
  </p:handoutMasterIdLst>
  <p:sldIdLst>
    <p:sldId id="413" r:id="rId2"/>
    <p:sldId id="916" r:id="rId3"/>
    <p:sldId id="1037" r:id="rId4"/>
    <p:sldId id="957" r:id="rId5"/>
    <p:sldId id="959" r:id="rId6"/>
    <p:sldId id="961" r:id="rId7"/>
    <p:sldId id="963" r:id="rId8"/>
    <p:sldId id="993" r:id="rId9"/>
    <p:sldId id="995" r:id="rId10"/>
    <p:sldId id="981" r:id="rId11"/>
    <p:sldId id="982" r:id="rId12"/>
    <p:sldId id="984" r:id="rId13"/>
    <p:sldId id="996" r:id="rId14"/>
    <p:sldId id="998" r:id="rId15"/>
    <p:sldId id="999" r:id="rId16"/>
    <p:sldId id="1000" r:id="rId17"/>
    <p:sldId id="1008" r:id="rId18"/>
    <p:sldId id="1011" r:id="rId19"/>
    <p:sldId id="1009" r:id="rId20"/>
    <p:sldId id="1010" r:id="rId21"/>
    <p:sldId id="997" r:id="rId22"/>
    <p:sldId id="967" r:id="rId23"/>
    <p:sldId id="1002" r:id="rId24"/>
    <p:sldId id="1007" r:id="rId25"/>
    <p:sldId id="1039" r:id="rId26"/>
    <p:sldId id="1040" r:id="rId27"/>
    <p:sldId id="1048" r:id="rId28"/>
    <p:sldId id="1041" r:id="rId29"/>
    <p:sldId id="1042" r:id="rId30"/>
    <p:sldId id="1043" r:id="rId31"/>
    <p:sldId id="1044" r:id="rId32"/>
    <p:sldId id="1045" r:id="rId33"/>
    <p:sldId id="1047" r:id="rId34"/>
    <p:sldId id="1046" r:id="rId35"/>
    <p:sldId id="1049" r:id="rId36"/>
    <p:sldId id="1050" r:id="rId37"/>
    <p:sldId id="1051" r:id="rId38"/>
    <p:sldId id="1003" r:id="rId39"/>
    <p:sldId id="985" r:id="rId40"/>
    <p:sldId id="1058" r:id="rId41"/>
    <p:sldId id="1057" r:id="rId42"/>
    <p:sldId id="1052" r:id="rId43"/>
    <p:sldId id="1053" r:id="rId44"/>
    <p:sldId id="1059" r:id="rId45"/>
    <p:sldId id="1060" r:id="rId46"/>
    <p:sldId id="1061" r:id="rId47"/>
    <p:sldId id="1062" r:id="rId48"/>
    <p:sldId id="1054" r:id="rId49"/>
    <p:sldId id="1055" r:id="rId50"/>
    <p:sldId id="1056" r:id="rId51"/>
    <p:sldId id="1013" r:id="rId52"/>
    <p:sldId id="1012" r:id="rId53"/>
    <p:sldId id="1014" r:id="rId54"/>
    <p:sldId id="1015" r:id="rId55"/>
    <p:sldId id="1016" r:id="rId56"/>
    <p:sldId id="1020" r:id="rId57"/>
    <p:sldId id="1021" r:id="rId58"/>
    <p:sldId id="1022" r:id="rId59"/>
    <p:sldId id="1019" r:id="rId60"/>
    <p:sldId id="1017" r:id="rId61"/>
    <p:sldId id="1018" r:id="rId62"/>
    <p:sldId id="1023" r:id="rId63"/>
    <p:sldId id="1024" r:id="rId64"/>
    <p:sldId id="1025" r:id="rId65"/>
    <p:sldId id="1026" r:id="rId66"/>
    <p:sldId id="1027" r:id="rId67"/>
    <p:sldId id="1028" r:id="rId68"/>
    <p:sldId id="1035" r:id="rId69"/>
    <p:sldId id="965" r:id="rId70"/>
    <p:sldId id="986" r:id="rId71"/>
    <p:sldId id="987" r:id="rId72"/>
    <p:sldId id="1029" r:id="rId73"/>
    <p:sldId id="1030" r:id="rId74"/>
    <p:sldId id="964" r:id="rId75"/>
    <p:sldId id="1031" r:id="rId76"/>
    <p:sldId id="1032" r:id="rId77"/>
    <p:sldId id="1033" r:id="rId78"/>
    <p:sldId id="1036" r:id="rId79"/>
    <p:sldId id="968" r:id="rId80"/>
    <p:sldId id="1038" r:id="rId81"/>
    <p:sldId id="765" r:id="rId82"/>
  </p:sldIdLst>
  <p:sldSz cx="9144000" cy="5715000" type="screen16x10"/>
  <p:notesSz cx="10234613" cy="7099300"/>
  <p:custDataLst>
    <p:tags r:id="rId85"/>
  </p:custDataLst>
  <p:defaultTextStyle>
    <a:defPPr>
      <a:defRPr lang="en-US"/>
    </a:defPPr>
    <a:lvl1pPr algn="l" rtl="0" fontAlgn="base">
      <a:spcBef>
        <a:spcPct val="0"/>
      </a:spcBef>
      <a:spcAft>
        <a:spcPct val="0"/>
      </a:spcAft>
      <a:defRPr sz="1560" kern="1200">
        <a:solidFill>
          <a:schemeClr val="tx1"/>
        </a:solidFill>
        <a:latin typeface="Arial" charset="0"/>
        <a:ea typeface="ＭＳ Ｐゴシック" charset="-128"/>
        <a:cs typeface="ＭＳ Ｐゴシック" charset="-128"/>
      </a:defRPr>
    </a:lvl1pPr>
    <a:lvl2pPr marL="356602" algn="l" rtl="0" fontAlgn="base">
      <a:spcBef>
        <a:spcPct val="0"/>
      </a:spcBef>
      <a:spcAft>
        <a:spcPct val="0"/>
      </a:spcAft>
      <a:defRPr sz="1560" kern="1200">
        <a:solidFill>
          <a:schemeClr val="tx1"/>
        </a:solidFill>
        <a:latin typeface="Arial" charset="0"/>
        <a:ea typeface="ＭＳ Ｐゴシック" charset="-128"/>
        <a:cs typeface="ＭＳ Ｐゴシック" charset="-128"/>
      </a:defRPr>
    </a:lvl2pPr>
    <a:lvl3pPr marL="713203" algn="l" rtl="0" fontAlgn="base">
      <a:spcBef>
        <a:spcPct val="0"/>
      </a:spcBef>
      <a:spcAft>
        <a:spcPct val="0"/>
      </a:spcAft>
      <a:defRPr sz="1560" kern="1200">
        <a:solidFill>
          <a:schemeClr val="tx1"/>
        </a:solidFill>
        <a:latin typeface="Arial" charset="0"/>
        <a:ea typeface="ＭＳ Ｐゴシック" charset="-128"/>
        <a:cs typeface="ＭＳ Ｐゴシック" charset="-128"/>
      </a:defRPr>
    </a:lvl3pPr>
    <a:lvl4pPr marL="1069805" algn="l" rtl="0" fontAlgn="base">
      <a:spcBef>
        <a:spcPct val="0"/>
      </a:spcBef>
      <a:spcAft>
        <a:spcPct val="0"/>
      </a:spcAft>
      <a:defRPr sz="1560" kern="1200">
        <a:solidFill>
          <a:schemeClr val="tx1"/>
        </a:solidFill>
        <a:latin typeface="Arial" charset="0"/>
        <a:ea typeface="ＭＳ Ｐゴシック" charset="-128"/>
        <a:cs typeface="ＭＳ Ｐゴシック" charset="-128"/>
      </a:defRPr>
    </a:lvl4pPr>
    <a:lvl5pPr marL="1426407" algn="l" rtl="0" fontAlgn="base">
      <a:spcBef>
        <a:spcPct val="0"/>
      </a:spcBef>
      <a:spcAft>
        <a:spcPct val="0"/>
      </a:spcAft>
      <a:defRPr sz="1560" kern="1200">
        <a:solidFill>
          <a:schemeClr val="tx1"/>
        </a:solidFill>
        <a:latin typeface="Arial" charset="0"/>
        <a:ea typeface="ＭＳ Ｐゴシック" charset="-128"/>
        <a:cs typeface="ＭＳ Ｐゴシック" charset="-128"/>
      </a:defRPr>
    </a:lvl5pPr>
    <a:lvl6pPr marL="1783009" algn="l" defTabSz="356602" rtl="0" eaLnBrk="1" latinLnBrk="0" hangingPunct="1">
      <a:defRPr sz="1560" kern="1200">
        <a:solidFill>
          <a:schemeClr val="tx1"/>
        </a:solidFill>
        <a:latin typeface="Arial" charset="0"/>
        <a:ea typeface="ＭＳ Ｐゴシック" charset="-128"/>
        <a:cs typeface="ＭＳ Ｐゴシック" charset="-128"/>
      </a:defRPr>
    </a:lvl6pPr>
    <a:lvl7pPr marL="2139610" algn="l" defTabSz="356602" rtl="0" eaLnBrk="1" latinLnBrk="0" hangingPunct="1">
      <a:defRPr sz="1560" kern="1200">
        <a:solidFill>
          <a:schemeClr val="tx1"/>
        </a:solidFill>
        <a:latin typeface="Arial" charset="0"/>
        <a:ea typeface="ＭＳ Ｐゴシック" charset="-128"/>
        <a:cs typeface="ＭＳ Ｐゴシック" charset="-128"/>
      </a:defRPr>
    </a:lvl7pPr>
    <a:lvl8pPr marL="2496212" algn="l" defTabSz="356602" rtl="0" eaLnBrk="1" latinLnBrk="0" hangingPunct="1">
      <a:defRPr sz="1560" kern="1200">
        <a:solidFill>
          <a:schemeClr val="tx1"/>
        </a:solidFill>
        <a:latin typeface="Arial" charset="0"/>
        <a:ea typeface="ＭＳ Ｐゴシック" charset="-128"/>
        <a:cs typeface="ＭＳ Ｐゴシック" charset="-128"/>
      </a:defRPr>
    </a:lvl8pPr>
    <a:lvl9pPr marL="2852814" algn="l" defTabSz="356602" rtl="0" eaLnBrk="1" latinLnBrk="0" hangingPunct="1">
      <a:defRPr sz="1560" kern="1200">
        <a:solidFill>
          <a:schemeClr val="tx1"/>
        </a:solidFill>
        <a:latin typeface="Arial" charset="0"/>
        <a:ea typeface="ＭＳ Ｐゴシック" charset="-128"/>
        <a:cs typeface="ＭＳ Ｐゴシック" charset="-128"/>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C7CD4"/>
    <a:srgbClr val="FF8000"/>
    <a:srgbClr val="000000"/>
    <a:srgbClr val="6969CD"/>
    <a:srgbClr val="EAEAEA"/>
    <a:srgbClr val="B2B2B2"/>
    <a:srgbClr val="93AEFB"/>
    <a:srgbClr val="AABFFC"/>
    <a:srgbClr val="E2C442"/>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0"/>
  </p:normalViewPr>
  <p:slideViewPr>
    <p:cSldViewPr snapToGrid="0">
      <p:cViewPr varScale="1">
        <p:scale>
          <a:sx n="122" d="100"/>
          <a:sy n="122" d="100"/>
        </p:scale>
        <p:origin x="1206" y="96"/>
      </p:cViewPr>
      <p:guideLst>
        <p:guide orient="horz" pos="1800"/>
        <p:guide pos="288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microsoft.com/office/2016/11/relationships/changesInfo" Target="changesInfos/changesInfo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n, Fujian" userId="4000a1cd-751b-45b9-bb38-0eecf1cb0d67" providerId="ADAL" clId="{8E101994-3BE4-4DA9-882C-A561E22AF3B3}"/>
    <pc:docChg chg="custSel modSld">
      <pc:chgData name="Yan, Fujian" userId="4000a1cd-751b-45b9-bb38-0eecf1cb0d67" providerId="ADAL" clId="{8E101994-3BE4-4DA9-882C-A561E22AF3B3}" dt="2024-11-11T16:08:08.879" v="1" actId="478"/>
      <pc:docMkLst>
        <pc:docMk/>
      </pc:docMkLst>
      <pc:sldChg chg="addSp delSp modSp mod">
        <pc:chgData name="Yan, Fujian" userId="4000a1cd-751b-45b9-bb38-0eecf1cb0d67" providerId="ADAL" clId="{8E101994-3BE4-4DA9-882C-A561E22AF3B3}" dt="2024-11-11T16:08:08.879" v="1" actId="478"/>
        <pc:sldMkLst>
          <pc:docMk/>
          <pc:sldMk cId="4171095679" sldId="413"/>
        </pc:sldMkLst>
        <pc:spChg chg="add mod">
          <ac:chgData name="Yan, Fujian" userId="4000a1cd-751b-45b9-bb38-0eecf1cb0d67" providerId="ADAL" clId="{8E101994-3BE4-4DA9-882C-A561E22AF3B3}" dt="2024-11-11T16:08:05.973" v="0" actId="478"/>
          <ac:spMkLst>
            <pc:docMk/>
            <pc:sldMk cId="4171095679" sldId="413"/>
            <ac:spMk id="6" creationId="{F22F3F84-5AB0-A645-595E-6CC65F30212F}"/>
          </ac:spMkLst>
        </pc:spChg>
        <pc:spChg chg="del">
          <ac:chgData name="Yan, Fujian" userId="4000a1cd-751b-45b9-bb38-0eecf1cb0d67" providerId="ADAL" clId="{8E101994-3BE4-4DA9-882C-A561E22AF3B3}" dt="2024-11-11T16:08:05.973" v="0" actId="478"/>
          <ac:spMkLst>
            <pc:docMk/>
            <pc:sldMk cId="4171095679" sldId="413"/>
            <ac:spMk id="7" creationId="{00000000-0000-0000-0000-000000000000}"/>
          </ac:spMkLst>
        </pc:spChg>
        <pc:spChg chg="del">
          <ac:chgData name="Yan, Fujian" userId="4000a1cd-751b-45b9-bb38-0eecf1cb0d67" providerId="ADAL" clId="{8E101994-3BE4-4DA9-882C-A561E22AF3B3}" dt="2024-11-11T16:08:08.879" v="1" actId="478"/>
          <ac:spMkLst>
            <pc:docMk/>
            <pc:sldMk cId="4171095679" sldId="413"/>
            <ac:spMk id="8"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62" name="Rectangle 2"/>
          <p:cNvSpPr>
            <a:spLocks noGrp="1" noChangeArrowheads="1"/>
          </p:cNvSpPr>
          <p:nvPr>
            <p:ph type="hdr" sz="quarter"/>
          </p:nvPr>
        </p:nvSpPr>
        <p:spPr bwMode="auto">
          <a:xfrm>
            <a:off x="0" y="0"/>
            <a:ext cx="4435475" cy="354013"/>
          </a:xfrm>
          <a:prstGeom prst="rect">
            <a:avLst/>
          </a:prstGeom>
          <a:noFill/>
          <a:ln w="9525">
            <a:noFill/>
            <a:miter lim="800000"/>
            <a:headEnd/>
            <a:tailEnd/>
          </a:ln>
          <a:effectLst/>
        </p:spPr>
        <p:txBody>
          <a:bodyPr vert="horz" wrap="square" lIns="91537" tIns="45769" rIns="91537" bIns="45769" numCol="1" anchor="t" anchorCtr="0" compatLnSpc="1">
            <a:prstTxWarp prst="textNoShape">
              <a:avLst/>
            </a:prstTxWarp>
          </a:bodyPr>
          <a:lstStyle>
            <a:lvl1pPr defTabSz="915988">
              <a:defRPr sz="1200">
                <a:latin typeface="Tahoma" charset="0"/>
              </a:defRPr>
            </a:lvl1pPr>
          </a:lstStyle>
          <a:p>
            <a:endParaRPr lang="en-US"/>
          </a:p>
        </p:txBody>
      </p:sp>
      <p:sp>
        <p:nvSpPr>
          <p:cNvPr id="143363" name="Rectangle 3"/>
          <p:cNvSpPr>
            <a:spLocks noGrp="1" noChangeArrowheads="1"/>
          </p:cNvSpPr>
          <p:nvPr>
            <p:ph type="dt" sz="quarter" idx="1"/>
          </p:nvPr>
        </p:nvSpPr>
        <p:spPr bwMode="auto">
          <a:xfrm>
            <a:off x="5799138" y="0"/>
            <a:ext cx="4435475" cy="354013"/>
          </a:xfrm>
          <a:prstGeom prst="rect">
            <a:avLst/>
          </a:prstGeom>
          <a:noFill/>
          <a:ln w="9525">
            <a:noFill/>
            <a:miter lim="800000"/>
            <a:headEnd/>
            <a:tailEnd/>
          </a:ln>
          <a:effectLst/>
        </p:spPr>
        <p:txBody>
          <a:bodyPr vert="horz" wrap="square" lIns="91537" tIns="45769" rIns="91537" bIns="45769" numCol="1" anchor="t" anchorCtr="0" compatLnSpc="1">
            <a:prstTxWarp prst="textNoShape">
              <a:avLst/>
            </a:prstTxWarp>
          </a:bodyPr>
          <a:lstStyle>
            <a:lvl1pPr algn="r" defTabSz="915988">
              <a:defRPr sz="1200">
                <a:latin typeface="Tahoma" charset="0"/>
              </a:defRPr>
            </a:lvl1pPr>
          </a:lstStyle>
          <a:p>
            <a:endParaRPr lang="en-US"/>
          </a:p>
        </p:txBody>
      </p:sp>
      <p:sp>
        <p:nvSpPr>
          <p:cNvPr id="143364" name="Rectangle 4"/>
          <p:cNvSpPr>
            <a:spLocks noGrp="1" noChangeArrowheads="1"/>
          </p:cNvSpPr>
          <p:nvPr>
            <p:ph type="ftr" sz="quarter" idx="2"/>
          </p:nvPr>
        </p:nvSpPr>
        <p:spPr bwMode="auto">
          <a:xfrm>
            <a:off x="0" y="6745288"/>
            <a:ext cx="4435475" cy="354012"/>
          </a:xfrm>
          <a:prstGeom prst="rect">
            <a:avLst/>
          </a:prstGeom>
          <a:noFill/>
          <a:ln w="9525">
            <a:noFill/>
            <a:miter lim="800000"/>
            <a:headEnd/>
            <a:tailEnd/>
          </a:ln>
          <a:effectLst/>
        </p:spPr>
        <p:txBody>
          <a:bodyPr vert="horz" wrap="square" lIns="91537" tIns="45769" rIns="91537" bIns="45769" numCol="1" anchor="b" anchorCtr="0" compatLnSpc="1">
            <a:prstTxWarp prst="textNoShape">
              <a:avLst/>
            </a:prstTxWarp>
          </a:bodyPr>
          <a:lstStyle>
            <a:lvl1pPr defTabSz="915988">
              <a:defRPr sz="1200">
                <a:latin typeface="Tahoma" charset="0"/>
              </a:defRPr>
            </a:lvl1pPr>
          </a:lstStyle>
          <a:p>
            <a:endParaRPr lang="en-US"/>
          </a:p>
        </p:txBody>
      </p:sp>
      <p:sp>
        <p:nvSpPr>
          <p:cNvPr id="143365" name="Rectangle 5"/>
          <p:cNvSpPr>
            <a:spLocks noGrp="1" noChangeArrowheads="1"/>
          </p:cNvSpPr>
          <p:nvPr>
            <p:ph type="sldNum" sz="quarter" idx="3"/>
          </p:nvPr>
        </p:nvSpPr>
        <p:spPr bwMode="auto">
          <a:xfrm>
            <a:off x="5799138" y="6745288"/>
            <a:ext cx="4435475" cy="354012"/>
          </a:xfrm>
          <a:prstGeom prst="rect">
            <a:avLst/>
          </a:prstGeom>
          <a:noFill/>
          <a:ln w="9525">
            <a:noFill/>
            <a:miter lim="800000"/>
            <a:headEnd/>
            <a:tailEnd/>
          </a:ln>
          <a:effectLst/>
        </p:spPr>
        <p:txBody>
          <a:bodyPr vert="horz" wrap="square" lIns="91537" tIns="45769" rIns="91537" bIns="45769" numCol="1" anchor="b" anchorCtr="0" compatLnSpc="1">
            <a:prstTxWarp prst="textNoShape">
              <a:avLst/>
            </a:prstTxWarp>
          </a:bodyPr>
          <a:lstStyle>
            <a:lvl1pPr algn="r" defTabSz="915988">
              <a:defRPr sz="1200">
                <a:latin typeface="Tahoma" charset="0"/>
              </a:defRPr>
            </a:lvl1pPr>
          </a:lstStyle>
          <a:p>
            <a:fld id="{7F994F75-A6D8-BF4D-AAEA-17743CF114A0}" type="slidenum">
              <a:rPr lang="en-US"/>
              <a:pPr/>
              <a:t>‹#›</a:t>
            </a:fld>
            <a:endParaRPr lang="en-US"/>
          </a:p>
        </p:txBody>
      </p:sp>
    </p:spTree>
    <p:extLst>
      <p:ext uri="{BB962C8B-B14F-4D97-AF65-F5344CB8AC3E}">
        <p14:creationId xmlns:p14="http://schemas.microsoft.com/office/powerpoint/2010/main" val="534369743"/>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42:23.168"/>
    </inkml:context>
    <inkml:brush xml:id="br0">
      <inkml:brushProperty name="width" value="0.08571" units="cm"/>
      <inkml:brushProperty name="height" value="0.08571" units="cm"/>
      <inkml:brushProperty name="color" value="#FFC114"/>
    </inkml:brush>
  </inkml:definitions>
  <inkml:trace contextRef="#ctx0" brushRef="#br0">1 250 12287,'10'0'0,"-1"0"0,-4 0 0,5 0 0,0 2 0,0 1 0,-2 4 0,0-1 0,0 1 0,2-2 0,0 0 0,0 0 0,-1 1 0,6-1 0,0-3 0,0 3 0,-1-4 0,1-1 0,0 0 0,-1 0 0,1 0 0,0 0 0,-1 0 0,1 0 0,0 0 0,1 0 0,4 0 0,3 0 0,0 0 0,3 0 0,-5 0 0,2 0 0,3 0 0,2 0 0,1 0 0,0 0 0,1 0 0,-1-5 0,1 0 0,-3 2 0,-2 2 0,3-4 0,-4-2 0,2 1 0,-1-1 0,6-3 0,-5 4 0,0-1 0,2 1 0,0-4 0,1 5 0,-1 0 0,-4-2 0,4 6 0,-3-4 0,2 3 0,3 2 0,-1 0 0,1 0 0,-3 0 0,-2 0 0,3 0 0,-4 0 0,2 0 0,-1 0 0,1 0 0,-5 0 0,0 0 0,1 0 0,2-5 0,-3 1 0,2 0 0,3 3 0,0 1 0,1-2 0,-3-1 0,2-2 0,2 0 0,1 5 0,1 0 0,-1 0 0,-1 0 0,0 0 0,-2 0 0,0 0 0,5 0 0,-5 0 0,3 0 0,1 0 0,3 0 0,-9 2 0,4 1 0,1 2 0,4 1 0,-2-2 0,-3 0 0,-1 0 0,1 2 0,2-1 0,-3-2 0,-2-1 0,3-2 0,-4 0 0,2 0 0,-1 0 0,6 0 0,-5 0 0,-2-2 0,-1-3 0,7 4 0,-3-6 0,1 2 0,0 1 0,3-1 0,-7 5 0,3 0 0,-3 0 0,7 0 0,-5 0 0,-1 0 0,-2 0 0,3 0 0,-2 0 0,2 0 0,-1 0 0,1 0 0,-5 0 0,0 0 0,1 0 0,2-5 0,-3 0 0,1 0 0,-1-2 0,5 6 0,-3-6 0,1 2 0,1 0 0,-1-4 0,6 2 0,-1 1 0,1-1 0,-1 0 0,0 4 0,-1-3 0,-3-2 0,7 4 0,-2-2 0,-1 1 0,-3 0 0,5-5 0,-5 5 0,1 2 0,0 1 0,-4-3 0,2 1 0,-1 0 0,-1 3 0,3 1 0,-5 0 0,1 0 0,-1 0 0,3 0 0,-2 0 0,-1 0 0,0 0 0,4-2 0,-4-1 0,2-2 0,3 2 0,0 1 0,0 2 0,-1 0 0,1 0 0,1-2 0,3-1 0,-1-2 0,1 2 0,-1 1 0,2 2 0,0 0 0,-2 0 0,9 0 0,-9 0 0,2 0 0,1 0 0,-5 0 0,-1 0 0,-1 0 0,1 0 0,0 0 0,0 0 0,-3 0 0,-2 0 0,6 0 0,-5 0 0,3 0 0,-1 0 0,-1 0 0,3 2 0,-1 1 0,1 2 0,-3 0 0,1-5 0,1 0 0,-2 0 0,3 5 0,-5 0 0,0-2 0,1-1 0,2-2 0,-3 0 0,2 0 0,3 0 0,-4 0 0,-1 0 0,-2 0 0,1 0 0,4 0 0,-4 0 0,-2 0 0,-2 0 0,4 0 0,0 0 0,-2 0 0,-2 0 0,-1 0 0,-1 0 0,1 0 0,0 0 0,4 0 0,1 0 0,-2 0 0,-2 0 0,4 0 0,1 0 0,0 0 0,0 0 0,1-2 0,-4-1 0,1-2 0,-1 2 0,-1 1 0,-3 2 0,1 0 0,0 0 0,-1 0 0,1 0 0,0 0 0,-1 0 0,1 0 0,0 0 0,0 0 0,-1 0 0,1 0 0,0 0 0,-1 0 0,1 0 0,-5 0 0,0 0 0,1 0 0,-3 0 0,2 0 0,-7-2 0,2-3 0,-3-3 0,-2-6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43:15.438"/>
    </inkml:context>
    <inkml:brush xml:id="br0">
      <inkml:brushProperty name="width" value="0.08571" units="cm"/>
      <inkml:brushProperty name="height" value="0.08571" units="cm"/>
      <inkml:brushProperty name="color" value="#FFC114"/>
    </inkml:brush>
  </inkml:definitions>
  <inkml:trace contextRef="#ctx0" brushRef="#br0">44 0 12287,'0'23'0,"0"-2"0,-5-1 0,0-1 0,2-1 0,-3 4 0,1-1 0,2 0 0,1 0 0,2-1 0,0-4 0,0 2 0,0 2 0,0-1 0,2-4 0,1 0 0,2 0 0,0-1 0,-4-1 0,2-1 0,2-2 0,0-1 0,-5 8 0,0 1 0,0 1 0,0 7 0,-1-1 0,-3 3 0,-1 1 0,-4 7 0,4 3 0,-7 4 0,4 1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3:47.971"/>
    </inkml:context>
    <inkml:brush xml:id="br0">
      <inkml:brushProperty name="width" value="0.08571" units="cm"/>
      <inkml:brushProperty name="height" value="0.08571" units="cm"/>
      <inkml:brushProperty name="color" value="#FFC114"/>
    </inkml:brush>
  </inkml:definitions>
  <inkml:trace contextRef="#ctx0" brushRef="#br0">110 0 12287,'-2'8'0,"-3"-3"0,-5-3 0,2-2 0,0 1 0,0 3 0,0 1 0,3 0 0,-5-5 0,-2 0 0,4 0 0,-2 0 0,6 0 0,-6 0 0,8 0 0,2 0 0,8 0 0,5 0 0,7 0 0,3 0 0,3 0 0,5 0 0,2-5 0,-4 0 0,0 1 0,1 3 0,-1 1 0,1 0 0,-1 0 0,0 0 0,1 0 0,-1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3:46.753"/>
    </inkml:context>
    <inkml:brush xml:id="br0">
      <inkml:brushProperty name="width" value="0.08571" units="cm"/>
      <inkml:brushProperty name="height" value="0.08571" units="cm"/>
      <inkml:brushProperty name="color" value="#FFC114"/>
    </inkml:brush>
  </inkml:definitions>
  <inkml:trace contextRef="#ctx0" brushRef="#br0">45 291 12287,'-15'0'0,"0"0"0,7 3 0,3 5 0,4 7 0,1 11 0,1 3 0,2 11 0,2 7 0,7 5 0,-2 9 0,3 1 0,1 1 0,-4-1 0,0-8 0,0-6 0,-2-7 0,3-12 0,-4-9 0,1-4 0,2-8 0,4-1 0</inkml:trace>
  <inkml:trace contextRef="#ctx0" brushRef="#br0" timeOffset="483">3073 41 12287,'0'-18'0,"0"3"0,1 10 0,4 2 0,5 6 0,8 7 0,3 10 0,0 4 0,1 4 0,-3 10 0,-4 6 0,0 8 0,-1 5 0,-6 8 0,-3 6 0,-6 4 0,-9 3 0,-2 10 0,-14-4 0,-3-8 0,-4-9 0,-14 4 0,1-11 0</inkml:trace>
  <inkml:trace contextRef="#ctx0" brushRef="#br0" timeOffset="2132">280 1187 12287,'-8'0'0,"-5"0"0,4-1 0,1-4 0,-5 3 0,5-4 0,-2 1 0,0 0 0,5-5 0,-4 5 0,7-5 0,2 5 0,8 2 0,7-3 0,5 1 0,4 2 0,4 1 0,11-3 0,5-2 0,3 1 0,6-1 0,10-4 0,-2 3 0,3-2 0,1 0 0,10 2 0,0-3 0,2 2 0,-2 3 0,0-4 0,-10 5 0,1 2 0,-1 1 0,2 2 0,-6 0 0,-6 0 0,-3 0 0,4 2 0,-2 3 0,0 3 0,-5 0 0,8 4 0,-10-6 0,1 1 0,1-1 0,-4 4 0,-4-5 0,-5-2 0,-5-1 0,7-2 0,-9 0 0,0 0 0,-2 0 0,-6-2 0,-5-1 0,4-2 0,-6-2 0,3 4 0,-6-2 0,-8-1 0,2 1 0,-5 3 0,-5-3 0,-4 4 0,-4 1 0,-9 0 0,-1 0 0</inkml:trace>
  <inkml:trace contextRef="#ctx0" brushRef="#br0" timeOffset="2533">383 1525 12287,'0'-14'0,"-5"4"0,0 0 0,2 5 0,8-5 0,6-1 0,7-2 0,13-2 0,15-1 0,9-2 0,7-2 0,18-4 0,4 3 0,5-1 0,8 1 0,-46 9 0,1 0 0,46-8 0,0 2 0,-5 2 0,5-4 0,-10 1 0,0 2 0,-3 6 0,5-1 0,-4 6 0,1-1 0,0 1 0,-4 1 0,-8 5 0,-2 0 0,-4 0 0,8 5 0,-17 1 0,-1 1 0,0-1 0,-5-1 0,-4-5 0,-7 0 0,-6 0 0,-9 0 0,-8 0 0,-6-1 0,-4-4 0,-3 1 0,-7-5 0,-2-1 0,-1-5 0,-2 0 0,-5 1 0,5-1 0,-6-6 0,3-2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3:59.100"/>
    </inkml:context>
    <inkml:brush xml:id="br0">
      <inkml:brushProperty name="width" value="0.08571" units="cm"/>
      <inkml:brushProperty name="height" value="0.08571" units="cm"/>
      <inkml:brushProperty name="color" value="#FFC114"/>
    </inkml:brush>
  </inkml:definitions>
  <inkml:trace contextRef="#ctx0" brushRef="#br0">0 1 12287,'17'13'0,"2"-2"0,6-1 0,2 1 0,16 2 0,6 2 0,10 0 0,9 0 0,6-1 0,14-1 0,0-1 0,2-3 0,8 0 0,-13 0 0,-5-2 0,-8 0 0,5-6 0,-17 6 0,-3-2 0,-3-1 0,-3 1 0,-9-3 0,-6 1 0,-2 2 0,-7 0 0,-6-5 0,0 0 0,-11 0 0,1 0 0,-16 0 0,-4 0 0,-6 0 0,-5 0 0,-3-2 0,0-2 0,-17-5 0,0-5 0</inkml:trace>
  <inkml:trace contextRef="#ctx0" brushRef="#br0" timeOffset="301">118 280 12287,'-2'0'0,"5"0"0,17 0 0,6 0 0,7 0 0,11 0 0,13 0 0,8 0 0,9 0 0,14 0 0,2 0 0,3 0 0,2 0 0,1 0 0,-4 0 0,-4 0 0,-2 0 0,-1 5 0,-13 0 0,-8-2 0,-5-1 0,-1 2 0,-7 1 0,-2-1 0,-3-3 0,-5-1 0,-14 2 0,-2 1 0,-6 2 0,-2 0 0,-11-5 0,-6 0 0,-8 0 0,-5-5 0,-2 0 0,-6-6 0,-2 3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4:21.242"/>
    </inkml:context>
    <inkml:brush xml:id="br0">
      <inkml:brushProperty name="width" value="0.08571" units="cm"/>
      <inkml:brushProperty name="height" value="0.08571" units="cm"/>
      <inkml:brushProperty name="color" value="#FFC114"/>
    </inkml:brush>
  </inkml:definitions>
  <inkml:trace contextRef="#ctx0" brushRef="#br0">87 206 12287,'-19'-2'0,"-1"-1"0,2-2 0,2 0 0,8 5 0,3 0 0,10 0 0,-2 0 0,7 0 0,1 0 0,2 0 0,2 5 0,1 0 0,2-2 0,2-1 0,1 3 0,-3 0 0,3-2 0,2-1 0,-3 2 0,4 1 0,1-1 0,-2-3 0,4-1 0,-2 0 0,3 0 0,1 0 0,2 0 0,3 0 0,4 0 0,0 0 0,4 0 0,-1-1 0,5-3 0,3-1 0,0-1 0,-4 3 0,3-4 0,1-1 0,5 5 0,-5-4 0,-2 2 0,-1 0 0,1-1 0,0 3 0,-1-2 0,1 1 0,1 3 0,-2 1 0,-1 0 0,-1 0 0,14 0 0,-9 0 0,1 0 0,2 0 0,-3 0 0,5 0 0,-3 0 0,1 0 0,1 0 0,-8 0 0,3 0 0,1 0 0,0 0 0,-5 0 0,0 0 0,0 0 0,3 0 0,1 0 0,-3 0 0,3 0 0,-1 0 0,-1 0 0,1 0 0,2 0 0,3 5 0,-4 0 0,-2-2 0,1-2 0,4-1 0,-4 0 0,-3 2 0,-2 3 0,9-3 0,-5 3 0,1-2 0,-1 2 0,5-4 0,-9 6 0,2-2 0,3 0 0,1 0 0,-4-5 0,0 0 0,0 0 0,5 0 0,0 0 0,-2 0 0,-1 0 0,2-5 0,1-2 0,0 1 0,3-1 0,5-3 0,-6 4 0,-2-1 0,-4 1 0,12 1 0,-6 3 0,1-1 0,1-2 0,1 0 0,-4 5 0,2 0 0,4 0 0,0 0 0,-1 0 0,-3 0 0,-1 0 0,8 0 0,-4 0 0,-1 0 0,-2 0 0,2-2 0,-3-1 0,1-3 0,4-3 0,-2 5 0,-2-5 0,-5 1 0,1 0 0,9 3 0,-2-3 0,-2 0 0,-6 0 0,4 4 0,-9-2 0,1 1 0,-1 0 0,7-1 0,-8 2 0,-2-1 0,-1 2 0,2-3 0,0 1 0,0 0 0,0-2 0,0 6 0,-2-4 0,1 3 0,2 2 0,8 0 0,-8 0 0,-2 0 0,-1 0 0,1 0 0,-3 0 0,-2 0 0,-3 0 0,5 5 0,-10 0 0,0-2 0,2-1 0,-2-1 0,0 3 0,-3 1 0,-2-2 0,4-2 0,-4-1 0,0 2 0,1 3 0,-3-3 0,-2 3 0,0-2 0,3 2 0,5-4 0,-4 4 0,0-3 0,0-2 0,1 5 0,-5 0 0,3-2 0,-2-1 0,-2-2 0,-1 1 0,0 2 0,-1 2 0,1 0 0,0-5 0,0 0 0,-1 0 0,1 0 0,0 0 0,-1 0 0,1 0 0,0 0 0,-1 0 0,-5 0 0,-3 0 0,-6 0 0,-6 0 0,-3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4:23.678"/>
    </inkml:context>
    <inkml:brush xml:id="br0">
      <inkml:brushProperty name="width" value="0.08571" units="cm"/>
      <inkml:brushProperty name="height" value="0.08571" units="cm"/>
      <inkml:brushProperty name="color" value="#FFC114"/>
    </inkml:brush>
  </inkml:definitions>
  <inkml:trace contextRef="#ctx0" brushRef="#br0">103 95 12287,'-5'-19'0,"1"-1"0,-8 0 0,11 6 0,-13-1 0,13 8 0,-4 7 0,3 9 0,2 4 0,0 13 0,0 5 0,2 5 0,3 5 0,-4 6 0,4 2 0,-3-2 0,-2-1 0,5-2 0,0 0 0,-2-3 0,-1-7 0,3 4 0,-1-14 0,0-2 0,-3-4 0,1-5 0,3-3 0,-3-12 0,2-13 0,-8 0 0,-5-6 0</inkml:trace>
  <inkml:trace contextRef="#ctx0" brushRef="#br0" timeOffset="161">15 433 12287,'-8'0'0,"1"0"0,7 2 0,0 3 0,0 8 0,2 8 0,3 2 0,5 3 0,5 7 0,2 1 0,3 0 0,-2 2 0,3-5 0,-1 2 0,-1-7 0,3-6 0,-6-6 0,5-4 0,-1-7 0,-1-6 0,1-13 0,-4-14 0,2-9 0,2-8 0,4-4 0,-4-4 0,-2 2 0,-2 3 0,4 2 0,0 9 0,-2 5 0,4 3 0,1 2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4:22.757"/>
    </inkml:context>
    <inkml:brush xml:id="br0">
      <inkml:brushProperty name="width" value="0.08571" units="cm"/>
      <inkml:brushProperty name="height" value="0.08571" units="cm"/>
      <inkml:brushProperty name="color" value="#FFC114"/>
    </inkml:brush>
  </inkml:definitions>
  <inkml:trace contextRef="#ctx0" brushRef="#br0">236 203 12287,'-9'-15'0,"-2"1"0,6-1 0,-5-1 0,5-2 0,2-2 0,1 2 0,-2 2 0,-1 1 0,1 0 0,3 1 0,1-1 0,0 7 0,5 5 0,0 12 0,-2 11 0,-2 6 0,-1 12 0,0 6 0,0 6 0,0 3 0,0 4 0,0-3 0,0 1 0,0-1 0,-1 2 0,-2-7 0,-2-4 0,1-4 0,3-7 0,1-9 0,0-14 0,0-15 0,-7-18 0,-1-15 0</inkml:trace>
  <inkml:trace contextRef="#ctx0" brushRef="#br0" timeOffset="186">44 350 12287,'-14'8'0,"6"5"0,-4-9 0,7 5 0,2 3 0,1 6 0,2 3 0,0 0 0,0 0 0,7 4 0,3-4 0,3 0 0,1 1 0,6-4 0,1-7 0,1-3 0,-1-1 0,3-4 0,-3-6 0,1-5 0,-1-5 0,3 1 0,-2-9 0,1 0 0,3-4 0,-3-3 0,-1-1 0,0 0 0,4-1 0,-3 1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4:28.657"/>
    </inkml:context>
    <inkml:brush xml:id="br0">
      <inkml:brushProperty name="width" value="0.08571" units="cm"/>
      <inkml:brushProperty name="height" value="0.08571" units="cm"/>
      <inkml:brushProperty name="color" value="#FFC114"/>
    </inkml:brush>
  </inkml:definitions>
  <inkml:trace contextRef="#ctx0" brushRef="#br0">30 469 12287,'-1'-10'0,"-3"0"0,-1-1 0,-1 0 0,3-1 0,-2 2 0,0 7 0,5-2 0,0 10 0,0 11 0,0 14 0,0 9 0,0 8 0,5 7 0,1 8 0,1 0 0,-1-5 0,4 1 0,-3-9 0,1-4 0,3-4 0,2-6 0,2-13 0,0-7 0,-1-10 0,3-15 0,1-11 0,1-10 0,1-10 0,-4-6 0,2 1 0,2-1 0,-1 3 0,-4 8 0,0 8 0,-1 5 0,1 0 0,0 8 0,0 7 0,-6 8 0,0 8 0,-3 9 0,-3 4 0,4 2 0,-1 3 0,1-3 0,-1-2 0,1 4 0,-4-6 0,2-1 0,7-2 0,-4-7 0,5-6 0,-3-6 0,1-10 0,-4-9 0,-1 1 0,1 0 0,2-4 0,-2 4 0,1 0 0,4 0 0,1-4 0,1 6 0,1-1 0,0 5 0</inkml:trace>
  <inkml:trace contextRef="#ctx0" brushRef="#br0" timeOffset="166">795 778 12287,'-5'14'0,"0"1"0,-2 0 0,4-1 0,-2 1 0,0 5 0,3-1 0,-1-1 0,-2-1 0,0-3 0,5 1 0,0 0 0,0-7 0,0-2 0,0-6 0</inkml:trace>
  <inkml:trace contextRef="#ctx0" brushRef="#br0" timeOffset="366">736 43 12287,'0'-15'0,"-5"5"0,0 0 0,-2 7 0,2-2 0,5 5 0,0 5 0,7 3 0,8 7 0,-1 0 0,1-1 0,6 8 0,2 1 0</inkml:trace>
  <inkml:trace contextRef="#ctx0" brushRef="#br0" timeOffset="1107">750 146 12287,'-8'0'0,"-5"0"0,13 0 0,0 0 0,12 0 0,9 0 0,2 0 0,3 0 0,2 1 0,3 3 0,0 0 0,-2 0 0,9-3 0,-9 1 0,0 1 0,-2 2 0,0 2 0,-2-2 0,3 3 0,1 6 0</inkml:trace>
  <inkml:trace contextRef="#ctx0" brushRef="#br0" timeOffset="1215">956 87 12287,'-10'0'0,"2"1"0,2 4 0,-1-1 0,4 7 0,-2 5 0,2 7 0,1 12 0,2 4 0,0 3 0,0 2 0,0 7 0,0 1 0</inkml:trace>
  <inkml:trace contextRef="#ctx0" brushRef="#br0" timeOffset="1566">1235 513 12287,'0'-23'0,"0"4"0,0 2 0,0 3 0,0-1 0,2 2 0,3 3 0,3 10 0,9 11 0,2 7 0,6 7 0,2 4 0,3 6 0,-1 4 0,1 3 0,-3 2 0,-1 0 0,-3-1 0,-1-4 0,-3 2 0,-4-7 0,0-3 0,-1-5 0,-1-8 0,-3-13 0,-3-13 0,-7-21 0,0-9 0</inkml:trace>
  <inkml:trace contextRef="#ctx0" brushRef="#br0" timeOffset="1715">1603 542 12287,'0'-27'0,"0"2"0,0 6 0,-7-3 0,-2 3 0,0 6 0,1 9 0,0 9 0,0 10 0,-7 3 0,-6 11 0,0 9 0,0 8 0,-9 6 0,2 7 0,1 0 0,-1-1 0,-3 0 0,8-5 0,0-5 0,4-7 0,4-2 0,3-8 0,3-3 0,5-15 0,4-7 0,8-14 0</inkml:trace>
  <inkml:trace contextRef="#ctx0" brushRef="#br0" timeOffset="2016">1985 660 12287,'-8'0'0,"-5"0"0,3 0 0,-3 0 0,-2 0 0,7 0 0,8 0 0,12 0 0,4 0 0,4 0 0,11 5 0,-2 0 0,2-2 0,0-1 0,3-2 0,1 0 0,-3 0 0,-1 0 0,-3 0 0,-2-2 0,-1-3 0,-7-3 0,3-7 0</inkml:trace>
  <inkml:trace contextRef="#ctx0" brushRef="#br0" timeOffset="2198">2250 322 12287,'-10'0'0,"0"0"0,5 0 0,-3 2 0,2 3 0,1 9 0,3 12 0,-1 9 0,-2 9 0,0 8 0,5 13 0,0 7 0,0 5 0,0-2 0,0-8 0,0-8 0,0-7 0,0-8 0,2-19 0,2-6 0,5-9 0,12-16 0,2-11 0</inkml:trace>
  <inkml:trace contextRef="#ctx0" brushRef="#br0" timeOffset="2599">2676 278 12287,'0'15'0,"0"-7"0,-2 10 0,-1 0 0,-2 8 0,0 8 0,4 15 0,-3 5 0,0 3 0,-3 12 0,4 1 0,-2-3 0,2-5 0,1 0 0,2-15 0,0-9 0,0-7 0,0-13 0,0-18 0,0-11 0,0-7 0,0-7 0,0-3 0,2-1 0,1 0 0,2-1 0,6 2 0,-1 2 0,3 2 0,7 3 0,-1 1 0,-1 8 0,-2 4 0,-1 7 0,0-3 0,0 6 0,-1 3 0,1 11 0,-2-1 0,-2 3 0,-1 3 0,-6 2 0,0 6 0,-2-1 0,-2-3 0,-5 2 0,-1-4 0,-3 0 0,-2-3 0,-2 1 0,-2-1 0,1-4 0,-1-5 0,0 1 0,0-6 0,1 1 0,-1-1 0,0-1 0,1-11 0,-1-2 0</inkml:trace>
  <inkml:trace contextRef="#ctx0" brushRef="#br0" timeOffset="2783">3190 836 12287,'7'-8'0,"-5"3"0,3 10 0,-4 5 0,-1 10 0,0 4 0,0 4 0,-5 1 0,-1 4 0,-1 3 0,1 3 0,-4 5 0,5-8 0,2-2 0,1-2 0,-4 0 0,-3-9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4:33.238"/>
    </inkml:context>
    <inkml:brush xml:id="br0">
      <inkml:brushProperty name="width" value="0.08571" units="cm"/>
      <inkml:brushProperty name="height" value="0.08571" units="cm"/>
      <inkml:brushProperty name="color" value="#FFC114"/>
    </inkml:brush>
  </inkml:definitions>
  <inkml:trace contextRef="#ctx0" brushRef="#br0">34 719 12287,'0'-21'0,"-1"4"0,-4-2 0,2 4 0,-7 5 0,6 4 0,-2 7 0,6 4 0,0 5 0,0 3 0,6 7 0,4 1 0,5 2 0,5 3 0,1 2 0,5 1 0,-2 1 0,3-1 0,0-1 0,3-2 0,-1-3 0,1-2 0,4 3 0,2-4 0,1-2 0,4-2 0,-5-1 0,-2 0 0,-4-2 0,-6-3 0,-3-2 0,-6-5 0,0 2 0,-9 5 0,-6-4 0,-8 2 0,-5 2 0,-3 5 0,-4 0 0,-4-1 0,-6 3 0,-2 2 0,-4 4 0,-2 0 0,1 8 0,-6-3 0,1 1 0,-4 4 0,4 4 0,4-2 0,2-4 0,3-5 0,4 0 0,4-6 0,14-7 0,16-8 0,10-17 0,14-4 0</inkml:trace>
  <inkml:trace contextRef="#ctx0" brushRef="#br0" timeOffset="1017">1019 837 12287,'0'-15'0,"0"-6"0,5 8 0,0-5 0,-2 0 0,-1 0 0,-2 3 0,0 0 0,0 1 0,0-1 0,0 0 0,0 0 0,0 1 0,0-1 0,0 0 0,0 10 0,0 10 0,-2 7 0,-1 17 0,-2 9 0,2 8 0,1 6 0,2 8 0,0 1 0,0-3 0,0 1 0,0-13 0,0-5 0,0-4 0,2-4 0,3-8 0,4-6 0,9-16 0,4-9 0,-1-10 0,0-9 0,4-4 0,-4-4 0,0-1 0,0 1 0,4 4 0,-4 4 0,2 6 0,0 10 0,1 9 0,-4 9 0,-5 10 0,-4 6 0,-1 2 0,1 3 0,-3 2 0,2-1 0,0-4 0,-2-5 0,5-2 0,-3-7 0,3-3 0,2-5 0,-5-4 0,-1-2 0,3-6 0,1-7 0,2-9 0,-1-10 0,-1-3 0,-3-1 0,2-1 0,-6-3 0,1 2 0,-1-2 0,-1 5 0,-5 4 0,0 5 0,0 8 0,-2 4 0,-2 5 0,-5 4 0,1 12 0,2 2 0</inkml:trace>
  <inkml:trace contextRef="#ctx0" brushRef="#br0" timeOffset="1282">1886 1072 12287,'15'0'0,"0"-2"0,-1-3 0,1 4 0,0-4 0,0 3 0,-2 4 0,-4 3 0,-4 4 0,-3 4 0,3 2 0,0 1 0,-4 4 0,-4 5 0,-5-3 0,-7 3 0,-1-1 0,-4-1 0,2 3 0,-4-6 0,0-2 0,4-2 0,2-3 0,1-3 0,1-5 0,5-3 0,5-2 0,8 0 0,6 0 0,3 0 0,7-5 0,1-2 0,2-1 0,3-3 0,7-2 0,1-4 0,-1-2 0,4-4 0,1-7 0</inkml:trace>
  <inkml:trace contextRef="#ctx0" brushRef="#br0" timeOffset="1517">1960 28 12287,'-15'-10'0,"0"1"0,6 5 0,-1-1 0,7 5 0,-2 5 0,10 3 0,4 5 0,4-1 0,2-2 0,5-2 0,-1 3 0,-1-3 0,-1-1 0,4 4 0,2-2 0,0-1 0,-2 5 0,0-12 0,2 6 0</inkml:trace>
  <inkml:trace contextRef="#ctx0" brushRef="#br0" timeOffset="1664">2122 58 12287,'0'14'0,"0"1"0,0 0 0,0-1 0,0 1 0,-5 6 0,-2 4 0,1 4 0,-1 5 0,1 7 0,2 7 0,-2-3 0,-2 3 0,4-1 0,-1-4 0,4-6 0,1-7 0,0-3 0,0-7 0,6-7 0,2-7 0</inkml:trace>
  <inkml:trace contextRef="#ctx0" brushRef="#br0" timeOffset="2034">2416 601 12287,'0'-9'0,"0"-1"0,0-2 0,0-1 0,0-1 0,1 5 0,4 6 0,5 6 0,8 7 0,3 10 0,2 4 0,3 4 0,2 8 0,1 3 0,-1 4 0,-3 1 0,2 5 0,-2 1 0,1 1 0,-2 0 0,-1-7 0,-5-7 0,2-4 0,-2-10 0,-7-4 0,-3-15 0,-1-6 0,4-11 0,-2-10 0</inkml:trace>
  <inkml:trace contextRef="#ctx0" brushRef="#br0" timeOffset="2217">2871 601 12287,'0'-8'0,"-1"-3"0,-4 6 0,-3 0 0,-7 5 0,0 8 0,-1 7 0,-2 9 0,-2 9 0,-4 11 0,3 10 0,-2 3 0,-3 2 0,-1 5 0,1-2 0,3-3 0,2-4 0,2-11 0,5-1 0,5-11 0,4-4 0,3-10 0,9-18 0,1-8 0</inkml:trace>
  <inkml:trace contextRef="#ctx0" brushRef="#br0" timeOffset="2467">3371 866 12287,'-5'10'0,"0"0"0,0-6 0,5 6 0,0 2 0,2 1 0,3 0 0,5-3 0,3 1 0,1-6 0,3-2 0,2-1 0,3-2 0,4 0 0,-3 0 0,-2 0 0,3-2 0,-2-3 0,0-4 0,-4-5 0,4 0 0</inkml:trace>
  <inkml:trace contextRef="#ctx0" brushRef="#br0" timeOffset="2650">3518 572 12287,'-8'-7'0,"0"6"0,3-4 0,1 5 0,-4 5 0,2 6 0,3 7 0,1 12 0,0 10 0,-1 8 0,-2 6 0,0 8 0,5 3 0,0 0 0,0 1 0,0-4 0,2-7 0,1-6 0,2-8 0,6-3 0,-1-19 0,3-2 0,2-6 0,0-4 0,-1-27 0,1-4 0</inkml:trace>
  <inkml:trace contextRef="#ctx0" brushRef="#br0" timeOffset="3049">3812 484 12287,'8'-10'0,"-1"2"0,-1 1 0,-3 2 0,7 5 0,2 0 0,4 13 0,2 9 0,-3 9 0,-2 8 0,1 10 0,-7 5 0,0 5 0,-1 4 0,4 3 0,-5 4 0,-2-5 0,-1-4 0,-2-3 0,0-13 0,0-10 0,0-7 0,0-10 0,0-13 0,0-7 0,0-14 0,0-3 0,0-6 0,0-3 0,0-1 0,0 1 0,0 4 0,0-3 0,0 6 0,0 0 0,0 0 0,6-4 0,4 6 0,3 1 0,2 3 0,-1 5 0,1 5 0,0 4 0,6 2 0,2 4 0,1 5 0,1 3 0,-2 2 0,1 1 0,-6 2 0,-6 2 0,1 4 0,-5-3 0,0 1 0,-3-1 0,-3 3 0,-4-4 0,-1 0 0,-2 1 0,-11 0 0,1 4 0,-3-6 0,-3-3 0,3-1 0,-7 0 0,1 0 0,1-1 0,0-6 0,5-1 0,-2-2 0,2 0 0,2 0 0,1-5 0</inkml:trace>
  <inkml:trace contextRef="#ctx0" brushRef="#br0" timeOffset="3266">4415 1101 12287,'32'-10'0,"-2"2"0,-3 2 0,0 1 0,-1 5 0,-3 0 0,-2 0 0,-3 6 0,-7 4 0,-3 3 0,-1 2 0,-2 6 0,-7 4 0,-3 2 0,-5 3 0,-7 4 0,-5 2 0,-1-2 0,-3-3 0,3 0 0,1-11 0,0-2 0,3-2 0,12-9 0,7-6 0,8-4 0,7-8 0,5 1 0,4-3 0,4-2 0,3 0 0,3 1 0,-3-1 0,5 0 0</inkml:trace>
  <inkml:trace contextRef="#ctx0" brushRef="#br0" timeOffset="3399">5061 1307 12287,'9'2'0,"-3"1"0,1 2 0,-6 1 0,4-1 0,-3-2 0,-4 6 0,-1-1 0,-2 0 0,-6-5 0,1 2 0,-10 3 0,-3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4:38.353"/>
    </inkml:context>
    <inkml:brush xml:id="br0">
      <inkml:brushProperty name="width" value="0.08571" units="cm"/>
      <inkml:brushProperty name="height" value="0.08571" units="cm"/>
      <inkml:brushProperty name="color" value="#FFC114"/>
    </inkml:brush>
  </inkml:definitions>
  <inkml:trace contextRef="#ctx0" brushRef="#br0">15 427 12287,'0'-15'0,"-1"1"0,-4-1 0,3 0 0,-3 1 0,4-1 0,1 7 0,0 3 0,1 11 0,3 9 0,0 8 0,6 6 0,-5 6 0,0 4 0,2 3 0,-6 2 0,4-1 0,-3-2 0,-2-2 0,1-8 0,3 0 0,1-7 0,-2-2 0,-2-8 0,-1-4 0,0-20 0,2-4 0,1-12 0,2-9 0,7-6 0,-3-6 0,5 3 0,0 2 0,-4 1 0,0 8 0,1 0 0,2 6 0,2 5 0,0 13 0,-1 4 0,0 10 0,-3 6 0,-3 7 0,-1 6 0,2 9 0,-2 1 0,0-1 0,-1-2 0,-1-3 0,-3-2 0,1-3 0,2-2 0,1-3 0,-1-8 0,3-5 0,7-10 0,0-5 0,1-9 0,4-4 0,3-2 0,-1 1 0,5 6 0,-8-2 0,-1 4 0,-2 1 0,4 2 0,0 3 0,-2 5 0,-4 10 0,-2 5 0,-4 5 0,-2 4 0,4-2 0,-5 4 0,-2-2 0,-1 1 0,3 0 0,1-7 0,3-3 0,0-4 0,6-6 0,1-3 0,4-7 0,-4 0 0,6-11 0,-3 1 0,1 1 0,-1-1 0,-4 4 0,0-4 0,-2 4 0,-3-4 0,-5 6 0,-10 4 0,1 5 0,-5 10 0,-3 5 0,-1 3 0,0 1 0,3 1 0,5 0 0,-1-1 0,1 1 0,2 0 0,3-2 0,5-3 0,4-5 0,4-4 0,2-1 0,0 0 0,0 0 0,-1-5 0,1-1 0,0-2 0,-1-1 0,1 0 0,0 4 0,-5 3 0,-2 4 0,0 3 0,0 4 0,-5 5 0,4 2 0,-1 2 0,4 1 0,-2 8 0,2-3 0,0 2 0,-2-1 0,5-4 0,-3-6 0,3-1 0,2 1 0,-1-7 0,1-3 0,6-10 0,2-3 0</inkml:trace>
  <inkml:trace contextRef="#ctx0" brushRef="#br0" timeOffset="181">1206 427 12287,'15'15'0,"1"0"0,4 1 0,4 3 0,4 4 0,3 7 0,3-1 0,5 1 0,-3 4 0,0 2 0,-1-2 0,-1-3 0,-1 0 0,-9-11 0,-4-2 0,-6-5 0,-4-8 0,3-14 0,-5-13 0</inkml:trace>
  <inkml:trace contextRef="#ctx0" brushRef="#br0" timeOffset="350">1618 501 12287,'-10'-10'0,"0"0"0,5 7 0,-5-2 0,-1 3 0,-2 2 0,-2 2 0,0 3 0,1 5 0,-6 4 0,-1 8 0,-2 5 0,-3 6 0,0 8 0,0-4 0,3 3 0,1-1 0,3-2 0,4 2 0,2-4 0,3-4 0,4-8 0,6-2 0,0-6 0</inkml:trace>
  <inkml:trace contextRef="#ctx0" brushRef="#br0" timeOffset="683">2014 280 12287,'0'-8'0,"-1"0"0,-4 3 0,-2 2 0,-4-6 0,1 3 0,5 1 0,-5 5 0,1 2 0,-6 3 0,0 4 0,5 9 0,2 5 0,0 3 0,0 5 0,5 7 0,-2 0 0,3 2 0,2 6 0,0 13 0,0 1 0,2 2 0,3-1 0,3 6 0,7-10 0,-1-2 0,1-4 0,0-8 0,-1-8 0,1-8 0,0-9 0,-1-7 0,1-11 0,0 0 0,0 0 0,4-7 0,1-4 0,-2-7 0,-2-6 0,5-11 0,2-2 0</inkml:trace>
  <inkml:trace contextRef="#ctx0" brushRef="#br0" timeOffset="1616">2455 530 12287,'0'-23'0,"0"4"0,0 2 0,0-2 0,0-1 0,0 2 0,0 2 0,0 1 0,0 9 0,0 6 0,0 8 0,0 13 0,0 8 0,0 11 0,0 7 0,0 5 0,2 10 0,1 5 0,2 7 0,0-4 0,-5-5 0,2-4 0,3-7 0,1 3 0,6-20 0,-3-7 0,3-12 0,-4-10 0,2-10 0,3-6 0,5-12 0,-2-6 0,5-18 0,-1-5 0,0-1 0,-1-8 0,-2 6 0,0 1 0,3 7 0,0 4 0,-6 9 0,-1 4 0,-3 5 0,3 8 0,-3 11 0,3 6 0,-3 12 0,-2 10 0,0 4 0,0 5 0,1-1 0,2 6 0,-1 0 0,1-1 0,2-2 0,2-5 0,0 0 0,-1-2 0,1-2 0,0-13 0,0-1 0,-1-3 0,6-3 0,-1-9 0,-1-3 0,-3-3 0,-3-8 0,-4-4 0,-2-5 0,4-2 0,-3-4 0,-1-2 0,1-1 0,-2-5 0,-5 3 0,0 1 0,0 4 0,0-1 0,0 7 0,-2 1 0,-3 4 0,3-4 0,-2 9 0,-5-3 0,1 3 0</inkml:trace>
  <inkml:trace contextRef="#ctx0" brushRef="#br0" timeOffset="1799">3426 868 12287,'8'0'0,"-2"0"0,-1 2 0,0 3 0,-2 4 0,-1 6 0,-2 5 0,0 4 0,0 4 0,0 1 0,0 1 0,0-1 0,0 1 0,-5-1 0,0-1 0,2-4 0,1-2 0,9-21 0,1-2 0</inkml:trace>
  <inkml:trace contextRef="#ctx0" brushRef="#br0" timeOffset="2066">3470 1 12287,'-15'0'0,"5"0"0,0 0 0,1 0 0,2 0 0,7 2 0,8 2 0,5-2 0,4 5 0,2-1 0,6 4 0,2-2 0,1 2 0,-2 0 0,-1-2 0,-1 5 0,4-5 0,-3 2 0,-6 0 0,2-5 0,-1 3 0,-2-2 0,-2-2 0,-8-3 0,6-1 0,-6 0 0</inkml:trace>
  <inkml:trace contextRef="#ctx0" brushRef="#br0" timeOffset="2182">3734 60 12287,'-6'-8'0,"-2"1"0,-7 7 0,0 0 0,0 0 0,2 11 0,2 6 0,3 6 0,1 8 0,2 3 0,4 8 0,-3 1 0,0 3 0,-1 4 0,5-4 0,0-5 0,0-4 0,0 3 0,0-6 0,6 0 0,2-4 0</inkml:trace>
  <inkml:trace contextRef="#ctx0" brushRef="#br0" timeOffset="3166">3881 736 12287,'-13'-10'0,"3"0"0,2 7 0,5-4 0,-2 1 0,0 4 0,5-4 0,0 6 0,7 0 0,2 0 0,0 0 0,0 0 0,3 0 0,-4 0 0,0-2 0,-1-3 0,3 2 0,-4-5 0,1 0 0,-1-1 0,-1 0 0,-3-4 0,1 1 0,2 2 0,0 1 0,-4-5 0,4 5 0,-3-4 0,3 3 0,-4 3 0,-1 1 0,2 7 0,1 4 0,4 5 0,1 3 0,0 3 0,4 4 0,-3 3 0,3 0 0,-1 8 0,1-3 0,-2-1 0,1 1 0,2 8 0,2-7 0,-2 1 0,-3-4 0,1 0 0,-4-6 0,-1-2 0,1-2 0,4-1 0,-9-14 0,3-6 0,3-19 0,0-7 0</inkml:trace>
  <inkml:trace contextRef="#ctx0" brushRef="#br0" timeOffset="3365">4234 501 12287,'0'-15'0,"-7"0"0,6 5 0,-6 2 0,1 2 0,3 1 0,-7 6 0,-2 4 0,-1 10 0,-3 10 0,-2 4 0,-2 5 0,-6 4 0,2 8 0,-2 3 0,1 4 0,-6 6 0,3 3 0,0 0 0,1-4 0,-1-3 0,10-11 0,3-6 0,2-6 0,-1-14 0,9-3 0,6-12 0,9-3 0,3-13 0,2-10 0</inkml:trace>
  <inkml:trace contextRef="#ctx0" brushRef="#br0" timeOffset="3632">4499 618 12287,'-10'5'0,"0"0"0,-1-2 0,-3 4 0,0-2 0,1 1 0,3-1 0,5-3 0,10 3 0,5-4 0,9-1 0,6 0 0,4 2 0,6 3 0,0-3 0,6 2 0,-3-2 0,-2-2 0,-2 0 0,-3 0 0,0 0 0,-1 0 0,2 0 0,-9 0 0,0 0 0,-3 0 0,-4 0 0,-1-13 0,-1-3 0</inkml:trace>
  <inkml:trace contextRef="#ctx0" brushRef="#br0" timeOffset="3798">4763 398 12287,'-19'-13'0,"-1"3"0,0-3 0,6 11 0,1-3 0,3 10 0,5 5 0,3 10 0,2 6 0,0 6 0,0 8 0,0 4 0,0 5 0,0 5 0,0 3 0,0 2 0,0-1 0,2-1 0,3-3 0,-2 0 0,7-10 0,0-6 0,-2-5 0,5-17 0,-3-6 0,9-7 0,4-3 0</inkml:trace>
  <inkml:trace contextRef="#ctx0" brushRef="#br0" timeOffset="4233">5087 354 12287,'14'0'0,"-4"1"0,0 4 0,-2 10 0,2 11 0,-5 7 0,-4 6 0,-1 10 0,-1 6 0,-3 4 0,0 0 0,-6 6 0,3-9 0,1-2 0,-1-2 0,1-11 0,2-12 0,-1-8 0,1-12 0,2-9 0,-3-9 0,3-10 0,-3-7 0,4-5 0,1-4 0,0-4 0,0 5 0,0 1 0,0 2 0,5 2 0,0-1 0,0 3 0,1 2 0,-3 1 0,6 7 0,-1 4 0,0 0 0,2 7 0,4 1 0,1 3 0,0 2 0,6 7 0,2 2 0,1 6 0,1 5 0,-7 1 0,3 5 0,-1-3 0,-1-2 0,-1 4 0,-6-6 0,-4 1 0,-2 1 0,4-3 0,-5 7 0,-2-1 0,-1-1 0,-2 3 0,-2-5 0,-3 1 0,-4-1 0,-4 3 0,-2-2 0,0-1 0,0 0 0,-1 4 0,-2-4 0,-3-2 0,-2-2 0,5 1 0,-3-10 0,3 2 0,3-1 0,-3-5 0,10 2 0,-7-6 0</inkml:trace>
  <inkml:trace contextRef="#ctx0" brushRef="#br0" timeOffset="4482">5689 721 12287,'0'15'0,"0"0"0,0 1 0,0 3 0,0 6 0,0 1 0,0 2 0,0 0 0,0 3 0,0 0 0,-1-5 0,-3-2 0,-1 2 0,1 1 0,4-3 0,0-4 0,0-4 0,0-1 0,1-1 0,4 1 0,3-7 0,7-1 0</inkml:trace>
  <inkml:trace contextRef="#ctx0" brushRef="#br0" timeOffset="4685">6057 1059 12287,'6'-8'0,"-4"2"0,6 6 0,-3 0 0,-2 0 0,7 0 0,-7 1 0,2 4 0,-3 6 0,-2 7 0,-5 0 0,-2 7 0,-1 1 0,-3 2 0,-7 6 0,-2 0 0,1-1 0,-3-2 0,4-2 0,-6 1 0,-1-1 0,-4 1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4:44.316"/>
    </inkml:context>
    <inkml:brush xml:id="br0">
      <inkml:brushProperty name="width" value="0.08571" units="cm"/>
      <inkml:brushProperty name="height" value="0.08571" units="cm"/>
      <inkml:brushProperty name="color" value="#FFC114"/>
    </inkml:brush>
  </inkml:definitions>
  <inkml:trace contextRef="#ctx0" brushRef="#br0">1 36 12287,'8'0'0,"-1"0"0,-6-2 0,4-3 0,-3 2 0,3-7 0,-4 5 0,-1-4 0,2 7 0,3 2 0,-4 8 0,4 13 0,-3 7 0,-2 5 0,0 9 0,2 1 0,1 4 0,2 1 0,1-4 0,-2-5 0,0-7 0,0-5 0,4-8 0,2-11 0,3-8 0,1-13 0,3-13 0,1-5 0,1-3 0,6-5 0,-4 6 0,0 5 0,1 7 0,-3 6 0,-3 5 0,2 6 0,2 2 0,-2 15 0,-7 8 0,-1 9 0,2 4 0,-6 10 0,1-3 0,-2-2 0,0-1 0,4-6 0,-4-7 0,0-6 0,2-2 0,-4-9 0,7-3 0,1-4 0,1-9 0,-1-6 0,-1-9 0,1-5 0,2-1 0,2-3 0,0 0 0,-1-2 0,-1-6 0,-1 6 0,-4 3 0,-1 5 0,2-2 0,-4 5 0,-1 0 0,-4-1 0,-5 9 0,3 4 0,-11 4 0,5-1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43:15.102"/>
    </inkml:context>
    <inkml:brush xml:id="br0">
      <inkml:brushProperty name="width" value="0.08571" units="cm"/>
      <inkml:brushProperty name="height" value="0.08571" units="cm"/>
      <inkml:brushProperty name="color" value="#FFC114"/>
    </inkml:brush>
  </inkml:definitions>
  <inkml:trace contextRef="#ctx0" brushRef="#br0">978 144 12287,'-10'-5'0,"0"0"0,0-5 0,-5 6 0,2-3 0,4 2 0,-4 3 0,11-2 0,-3 8 0,3 6 0,9 3 0,1 15 0,7 3 0</inkml:trace>
  <inkml:trace contextRef="#ctx0" brushRef="#br0" timeOffset="2084">52 12 12287,'-15'0'0,"5"0"0,0 0 0,5-2 0,-4-3 0,7 4 0,2-3 0,8 8 0,7-1 0,4 7 0,6-1 0,3 0 0,1 4 0,2-5 0,2 0 0,1-3 0,7 1 0,0-1 0,4-1 0,4-3 0,7 6 0,-4 1 0</inkml:trace>
  <inkml:trace contextRef="#ctx0" brushRef="#br0" timeOffset="2217">772 41 12287,'-8'0'0,"-1"0"0,5 0 0,2 2 0,-3 3 0,3-2 0,4 7 0,3 1 0,3-4 0,7-1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4:44.700"/>
    </inkml:context>
    <inkml:brush xml:id="br0">
      <inkml:brushProperty name="width" value="0.08571" units="cm"/>
      <inkml:brushProperty name="height" value="0.08571" units="cm"/>
      <inkml:brushProperty name="color" value="#FFC114"/>
    </inkml:brush>
  </inkml:definitions>
  <inkml:trace contextRef="#ctx0" brushRef="#br0">1 23 12287,'0'-8'0,"0"-5"0,0 11 0,0 2 0,1 10 0,4 3 0,-3 7 0,3 1 0,-3 0 0,-2 1 0,0 2 0,0-3 0,-2 0 0,-3 1 0,3-3 0,-3-4 0,4 0 0,1-1 0,0 1 0,0 0 0,0 0 0,0-6 0,1-1 0,4-1 0,5-4 0,3-3 0,4-5 0,1-4 0,1-4 0,7-9 0,-3-1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4:44.968"/>
    </inkml:context>
    <inkml:brush xml:id="br0">
      <inkml:brushProperty name="width" value="0.08571" units="cm"/>
      <inkml:brushProperty name="height" value="0.08571" units="cm"/>
      <inkml:brushProperty name="color" value="#FFC114"/>
    </inkml:brush>
  </inkml:definitions>
  <inkml:trace contextRef="#ctx0" brushRef="#br0">82 30 12287,'-15'-5'0,"1"0"0,-1-5 0,0 5 0,0 1 0,7 4 0,8 0 0,12 0 0,6 1 0,6 4 0,4-3 0,3 3 0,0-4 0,-2-1 0,9 0 0,-9 0 0,2 0 0,0 0 0,-6 0 0,-2 0 0,-2 2 0,-3 3 0,3-2 0,-1 7 0,-1-7 0,-4 4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4:45.100"/>
    </inkml:context>
    <inkml:brush xml:id="br0">
      <inkml:brushProperty name="width" value="0.08571" units="cm"/>
      <inkml:brushProperty name="height" value="0.08571" units="cm"/>
      <inkml:brushProperty name="color" value="#FFC114"/>
    </inkml:brush>
  </inkml:definitions>
  <inkml:trace contextRef="#ctx0" brushRef="#br0">45 1 12287,'0'14'0,"-2"0"0,-1-3 0,-2-1 0,0 0 0,5 4 0,-2 3 0,-3 2 0,4 4 0,-4 6 0,3 1 0,2-1 0,0 6 0,-1 0 0,-3 1 0,-1 0 0,0-1 0,5-6 0,0 0 0,0-12 0,0-4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4:45.468"/>
    </inkml:context>
    <inkml:brush xml:id="br0">
      <inkml:brushProperty name="width" value="0.08571" units="cm"/>
      <inkml:brushProperty name="height" value="0.08571" units="cm"/>
      <inkml:brushProperty name="color" value="#FFC114"/>
    </inkml:brush>
  </inkml:definitions>
  <inkml:trace contextRef="#ctx0" brushRef="#br0">1 56 12287,'0'-15'0,"0"0"0,0 1 0,1 6 0,4 4 0,5 9 0,3 10 0,2 1 0,0 9 0,-1 1 0,1 2 0,3 6 0,0 0 0,-2-1 0,2-2 0,0-8 0,-3-2 0,0-3 0,-1-3 0,1-4 0,0-11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4:45.651"/>
    </inkml:context>
    <inkml:brush xml:id="br0">
      <inkml:brushProperty name="width" value="0.08571" units="cm"/>
      <inkml:brushProperty name="height" value="0.08571" units="cm"/>
      <inkml:brushProperty name="color" value="#FFC114"/>
    </inkml:brush>
  </inkml:definitions>
  <inkml:trace contextRef="#ctx0" brushRef="#br0">350 0 12287,'9'0'0,"-4"0"0,-10 0 0,-4 9 0,-7 5 0,-2 9 0,-1 5 0,-8 8 0,3 5 0,-4 4 0,-1 4 0,-1 7 0,1-4 0,1-1 0,4-7 0,-2-3 0,8-12 0,3-6 0,3-5 0,9-11 0,0-7 0,6-9 0,12-17 0,8-5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4:45.834"/>
    </inkml:context>
    <inkml:brush xml:id="br0">
      <inkml:brushProperty name="width" value="0.08571" units="cm"/>
      <inkml:brushProperty name="height" value="0.08571" units="cm"/>
      <inkml:brushProperty name="color" value="#FFC114"/>
    </inkml:brush>
  </inkml:definitions>
  <inkml:trace contextRef="#ctx0" brushRef="#br0">0 0 12287,'22'0'0,"-4"0"0,4 0 0,0 0 0,7 0 0,-1 2 0,1 1 0,4 2 0,0 5 0,-4-3 0,0-1 0,1 1 0,-3 4 0,0-3 0,-6 2 0,-5 0 0,7-5 0,-8 5 0,3-7 0,-4 3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4:46.018"/>
    </inkml:context>
    <inkml:brush xml:id="br0">
      <inkml:brushProperty name="width" value="0.08571" units="cm"/>
      <inkml:brushProperty name="height" value="0.08571" units="cm"/>
      <inkml:brushProperty name="color" value="#FFC114"/>
    </inkml:brush>
  </inkml:definitions>
  <inkml:trace contextRef="#ctx0" brushRef="#br0">15 0 12287,'0'16'0,"0"4"0,0 6 0,0 7 0,0 6 0,0 12 0,0 6 0,0 5 0,-5 2 0,0-6 0,2 0 0,2-5 0,2-2 0,2-8 0,4-6 0,1-7 0,2-14 0,5-11 0,-1-4 0,1-14 0,0-3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4:46.401"/>
    </inkml:context>
    <inkml:brush xml:id="br0">
      <inkml:brushProperty name="width" value="0.08571" units="cm"/>
      <inkml:brushProperty name="height" value="0.08571" units="cm"/>
      <inkml:brushProperty name="color" value="#FFC114"/>
    </inkml:brush>
  </inkml:definitions>
  <inkml:trace contextRef="#ctx0" brushRef="#br0">0 13 12287,'10'-8'0,"0"3"0,-5 12 0,3 8 0,0 7 0,0 6 0,-4 13 0,0 5 0,0 6 0,1 8 0,-4 6 0,4 9 0,-3 0 0,-2-2 0,0 1 0,0-15 0,0-9 0,0-7 0,0-17 0,0-16 0,0-12 0,0-19 0,0-7 0,0-4 0,0-9 0,0 1 0,0 0 0,0 0 0,6 1 0,4 7 0,2 2 0,-3 2 0,4-1 0,-3 9 0,3 2 0,2 2 0,1 8 0,4 3 0,4 3 0,-4 9 0,-4 4 0,-6 6 0,-3 2 0,2 7 0,-4-1 0,-1 1 0,-3-1 0,-1 6 0,0-5 0,0 0 0,0 2 0,-6 3 0,-4 1 0,-3-2 0,-2-2 0,0 3 0,1-9 0,-1 1 0,0-3 0,-4-5 0,-1-6 0,-6 4 0,3-4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4:46.668"/>
    </inkml:context>
    <inkml:brush xml:id="br0">
      <inkml:brushProperty name="width" value="0.08571" units="cm"/>
      <inkml:brushProperty name="height" value="0.08571" units="cm"/>
      <inkml:brushProperty name="color" value="#FFC114"/>
    </inkml:brush>
  </inkml:definitions>
  <inkml:trace contextRef="#ctx0" brushRef="#br0">0 15 12287,'15'-5'0,"0"0"0,0 0 0,-1 5 0,1 0 0,0 0 0,-1 2 0,1 3 0,-2 5 0,-3 3 0,3 6 0,-5 3 0,0-1 0,-3 0 0,-3 5 0,-2-1 0,-2 1 0,-3-2 0,-3 3 0,-7-6 0,1-2 0,-1-2 0,0-1 0,1-9 0,-1 1 0,0-5 0,7 4 0,8-9 0,10-1 0,3-2 0,2 1 0,4-4 0,1-2 0,6-3 0,-3-1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4:46.901"/>
    </inkml:context>
    <inkml:brush xml:id="br0">
      <inkml:brushProperty name="width" value="0.08571" units="cm"/>
      <inkml:brushProperty name="height" value="0.08571" units="cm"/>
      <inkml:brushProperty name="color" value="#FFC114"/>
    </inkml:brush>
  </inkml:definitions>
  <inkml:trace contextRef="#ctx0" brushRef="#br0">1 1 12287,'8'6'0,"0"-3"0,-3 7 0,3 2 0,0 1 0,5 8 0,-3 5 0,3 7 0,2 6 0,0 8 0,-1 6 0,-1 0 0,-3 3 0,-3 3 0,-7-7 0,0 0 0,0-1 0,0 3 0,0-18 0,-2-5 0,-3-2 0,-3-8 0,-7 1 0,1-4 0,-1-4 0,0 3 0,-1-13 0,-4 0 0,4-3 0,-5-1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43:15.220"/>
    </inkml:context>
    <inkml:brush xml:id="br0">
      <inkml:brushProperty name="width" value="0.08571" units="cm"/>
      <inkml:brushProperty name="height" value="0.08571" units="cm"/>
      <inkml:brushProperty name="color" value="#FFC114"/>
    </inkml:brush>
  </inkml:definitions>
  <inkml:trace contextRef="#ctx0" brushRef="#br0">544 132 12287,'-13'15'0,"3"1"0,-8 2 0,7 2 0,-1 5 0,7-4 0,2 0 0,1 0 0,2 4 0,0-6 0,0 7 0,0-3 0</inkml:trace>
  <inkml:trace contextRef="#ctx0" brushRef="#br0" timeOffset="1598">29 206 12287,'-1'-21'0,"-4"-4"0,2 4 0,-6 1 0,3 4 0,3 1 0,1-1 0,2-4 0,0-2 0,0-8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4:47.483"/>
    </inkml:context>
    <inkml:brush xml:id="br0">
      <inkml:brushProperty name="width" value="0.08571" units="cm"/>
      <inkml:brushProperty name="height" value="0.08571" units="cm"/>
      <inkml:brushProperty name="color" value="#FFC114"/>
    </inkml:brush>
  </inkml:definitions>
  <inkml:trace contextRef="#ctx0" brushRef="#br0">1 15 12287,'15'0'0,"-1"0"0,7 0 0,4 0 0,3 0 0,1 0 0,5 0 0,2 0 0,0-2 0,0-3 0,-3 4 0,-9-4 0,-4 3 0,3 2 0,0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4:47.648"/>
    </inkml:context>
    <inkml:brush xml:id="br0">
      <inkml:brushProperty name="width" value="0.08571" units="cm"/>
      <inkml:brushProperty name="height" value="0.08571" units="cm"/>
      <inkml:brushProperty name="color" value="#FFC114"/>
    </inkml:brush>
  </inkml:definitions>
  <inkml:trace contextRef="#ctx0" brushRef="#br0">1 1 12287,'0'9'0,"0"1"0,8-2 0,5 4 0,6-4 0,4-1 0,7 2 0,6-4 0,1-2 0,4-1 0,8-2 0,-3 7 0,4 1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4:48.248"/>
    </inkml:context>
    <inkml:brush xml:id="br0">
      <inkml:brushProperty name="width" value="0.08571" units="cm"/>
      <inkml:brushProperty name="height" value="0.08571" units="cm"/>
      <inkml:brushProperty name="color" value="#FFC114"/>
    </inkml:brush>
  </inkml:definitions>
  <inkml:trace contextRef="#ctx0" brushRef="#br0">1 80 12287,'0'-14'0,"0"-1"0,0 0 0,0 0 0,0 6 0,0-1 0,5 8 0,0 4 0,-1 9 0,3 7 0,-5 15 0,4 3 0,-1 8 0,0 5 0,5 10 0,-5-4 0,0-1 0,1-2 0,-4 1 0,4-8 0,-1-5 0,0-8 0,6-7 0,-1-15 0,3-12 0,2-13 0,0-8 0,-1-4 0,1-8 0,0 1 0,0 3 0,-1 5 0,1 0 0,0 8 0,-1 3 0,1 4 0,0 7 0,-1 1 0,1 6 0,0 7 0,-1 8 0,1 3 0,0 2 0,0 3 0,-1 0 0,1-1 0,0-5 0,-1-4 0,1-3 0,0-3 0,-1-5 0,1-4 0,-2-2 0,-1-6 0,-3-8 0,3-7 0,-6-11 0,1-5 0,-2-1 0,0-2 0,0-4 0,-5 5 0,0 0 0,0 0 0,0 6 0,-5 5 0,-2 4 0,-1 6 0,3 4 0,-5 5 0,7 5 0,-2 10 0,4 3 0,1 7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4:48.448"/>
    </inkml:context>
    <inkml:brush xml:id="br0">
      <inkml:brushProperty name="width" value="0.08571" units="cm"/>
      <inkml:brushProperty name="height" value="0.08571" units="cm"/>
      <inkml:brushProperty name="color" value="#FFC114"/>
    </inkml:brush>
  </inkml:definitions>
  <inkml:trace contextRef="#ctx0" brushRef="#br0">16 1 12287,'8'6'0,"-2"2"0,-6 7 0,0 0 0,0 4 0,0 2 0,0 2 0,0 3 0,-1 9 0,-3 4 0,-1 2 0,2-2 0,0 2 0,0-9 0,-2-2 0,1-4 0,3-8 0,1-12 0,0-15 0,0-17 0,0-12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4:48.716"/>
    </inkml:context>
    <inkml:brush xml:id="br0">
      <inkml:brushProperty name="width" value="0.08571" units="cm"/>
      <inkml:brushProperty name="height" value="0.08571" units="cm"/>
      <inkml:brushProperty name="color" value="#FFC114"/>
    </inkml:brush>
  </inkml:definitions>
  <inkml:trace contextRef="#ctx0" brushRef="#br0">43 15 12287,'-9'0'0,"-1"0"0,5 0 0,-5 0 0,7 0 0,-2 0 0,10 0 0,5 0 0,3 0 0,6 0 0,1 0 0,-1 0 0,3 0 0,-6 0 0,4 0 0,-4 0 0,-1 0 0,-1 0 0,8-6 0,0-3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4:48.865"/>
    </inkml:context>
    <inkml:brush xml:id="br0">
      <inkml:brushProperty name="width" value="0.08571" units="cm"/>
      <inkml:brushProperty name="height" value="0.08571" units="cm"/>
      <inkml:brushProperty name="color" value="#FFC114"/>
    </inkml:brush>
  </inkml:definitions>
  <inkml:trace contextRef="#ctx0" brushRef="#br0">0 1 12287,'0'14'0,"0"-4"0,0 0 0,0 0 0,0 6 0,0 2 0,0 2 0,0 6 0,0 0 0,0 5 0,0 3 0,0 7 0,0 0 0,0 5 0,0 3 0,0-2 0,0-6 0,0-5 0,0-5 0,0 0 0,0-11 0,0-2 0,0-9 0,0-2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4:49.133"/>
    </inkml:context>
    <inkml:brush xml:id="br0">
      <inkml:brushProperty name="width" value="0.08571" units="cm"/>
      <inkml:brushProperty name="height" value="0.08571" units="cm"/>
      <inkml:brushProperty name="color" value="#FFC114"/>
    </inkml:brush>
  </inkml:definitions>
  <inkml:trace contextRef="#ctx0" brushRef="#br0">0 1 12287,'15'0'0,"-7"1"0,-1 3 0,-1 0 0,-4 8 0,3-1 0,-4 6 0,-1 2 0,0 9 0,2 1 0,1 7 0,2 2 0,0 9 0,-3-3 0,1 0 0,2-3 0,0-5 0,-4-8 0,4-4 0,-3-9 0,5-21 0,-7-11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4:49.317"/>
    </inkml:context>
    <inkml:brush xml:id="br0">
      <inkml:brushProperty name="width" value="0.08571" units="cm"/>
      <inkml:brushProperty name="height" value="0.08571" units="cm"/>
      <inkml:brushProperty name="color" value="#FFC114"/>
    </inkml:brush>
  </inkml:definitions>
  <inkml:trace contextRef="#ctx0" brushRef="#br0">382 43 12287,'8'-6'0,"-1"-3"0,-7 0 0,0-1 0,0 7 0,-2-2 0,-3 10 0,-4 4 0,-4 6 0,-2 5 0,0 4 0,1 4 0,-6 3 0,-1 2 0,-2 3 0,-3 1 0,3 2 0,-2 5 0,1-1 0,1-4 0,-8 4 0,6-6 0,3-1 0,-1-7 0,6-6 0,3-8 0,7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4:49.499"/>
    </inkml:context>
    <inkml:brush xml:id="br0">
      <inkml:brushProperty name="width" value="0.08571" units="cm"/>
      <inkml:brushProperty name="height" value="0.08571" units="cm"/>
      <inkml:brushProperty name="color" value="#FFC114"/>
    </inkml:brush>
  </inkml:definitions>
  <inkml:trace contextRef="#ctx0" brushRef="#br0">1 1 12287,'29'0'0,"-4"0"0,-3 0 0,0 0 0,2 0 0,-3 0 0,1 0 0,-1 0 0,5 5 0,-3 1 0,0 1 0,-4-1 0,-2 6 0,-3-2 0,1 3 0,-7-4 0,-3 1 0,-3-7 0,-9 4 0,-1-7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4:49.682"/>
    </inkml:context>
    <inkml:brush xml:id="br0">
      <inkml:brushProperty name="width" value="0.08571" units="cm"/>
      <inkml:brushProperty name="height" value="0.08571" units="cm"/>
      <inkml:brushProperty name="color" value="#FFC114"/>
    </inkml:brush>
  </inkml:definitions>
  <inkml:trace contextRef="#ctx0" brushRef="#br0">0 1 12287,'8'0'0,"-1"0"0,-2 1 0,0 6 0,-2 8 0,-1 1 0,-2 10 0,0 5 0,0 7 0,0 6 0,0 5 0,0 5 0,0 3 0,-2 0 0,-1-1 0,-2-6 0,2-4 0,1-2 0,4-13 0,2-3 0,5-15 0,5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43:15.988"/>
    </inkml:context>
    <inkml:brush xml:id="br0">
      <inkml:brushProperty name="width" value="0.08571" units="cm"/>
      <inkml:brushProperty name="height" value="0.08571" units="cm"/>
      <inkml:brushProperty name="color" value="#FFC114"/>
    </inkml:brush>
  </inkml:definitions>
  <inkml:trace contextRef="#ctx0" brushRef="#br0">45 1 12287,'0'16'0,"0"4"0,-6 3 0,4 3 0,-5 3 0,1 7 0,4 7 0,-3 4 0,4 2 0,1-2 0,-5-3 0,0-3 0,2-3 0,1-2 0,2-4 0,0-7 0,2-10 0,3-10 0,4-4 0,4-1 0,2 0 0,0 7 0,-1 2 0,1 5 0,-5 0 0,-2 1 0,-1 0 0,-4-1 0,5 8 0,0 0 0</inkml:trace>
  <inkml:trace contextRef="#ctx0" brushRef="#br0" timeOffset="133">148 839 12287,'-7'11'0,"-1"2"0,0 4 0,-5 7 0,5 2 0,0 5 0,3 4 0,-2 9 0,1-4 0,-1 0 0,1-3 0,1-4 0,5-7 0,0-3 0,0-2 0,0 5 0,0-9 0,0 4 0</inkml:trace>
  <inkml:trace contextRef="#ctx0" brushRef="#br0" timeOffset="216">192 1383 12287,'7'8'0,"-6"-2"0,6-6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4:50.117"/>
    </inkml:context>
    <inkml:brush xml:id="br0">
      <inkml:brushProperty name="width" value="0.08571" units="cm"/>
      <inkml:brushProperty name="height" value="0.08571" units="cm"/>
      <inkml:brushProperty name="color" value="#FFC114"/>
    </inkml:brush>
  </inkml:definitions>
  <inkml:trace contextRef="#ctx0" brushRef="#br0">1 37 12287,'19'-13'0,"1"3"0,-1-3 0,-10 14 0,-5 4 0,0 10 0,-1 14 0,2 2 0,-2 4 0,-1 2 0,-2 9 0,0 3 0,0 5 0,-2 6 0,-1 2 0,-2-1 0,2 1 0,-4 5 0,2-2 0,2-1 0,1-4 0,2-1 0,0-12 0,0-3 0,0-1 0,0-10 0,0-32 0,0-15 0,0-11 0,0-4 0,0-11 0,2 0 0,3-1 0,5-2 0,-2 7 0,2 2 0,1 5 0,2 4 0,2 4 0,1 6 0,2 1 0,2-1 0,-1 7 0,-2 3 0,1 3 0,1 2 0,4 7 0,-7 2 0,-3 6 0,1 5 0,-3-2 0,0 6 0,-2 2 0,-3 2 0,-1 2 0,-5-1 0,-2 0 0,-3 1 0,-3 2 0,-6 1 0,-1-4 0,0-1 0,-1 2 0,-4-9 0,-3 0 0,1 0 0,-6-3 0,5-8 0,0-5 0,3-3 0,-2-2 0,5 0 0,-4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4:50.299"/>
    </inkml:context>
    <inkml:brush xml:id="br0">
      <inkml:brushProperty name="width" value="0.08571" units="cm"/>
      <inkml:brushProperty name="height" value="0.08571" units="cm"/>
      <inkml:brushProperty name="color" value="#FFC114"/>
    </inkml:brush>
  </inkml:definitions>
  <inkml:trace contextRef="#ctx0" brushRef="#br0">15 1 12287,'15'0'0,"0"6"0,-2 4 0,-4 8 0,-4 3 0,-3 2 0,-2 3 0,-2 9 0,-1 2 0,-2 1 0,-1 7 0,2-4 0,-2-3 0,-2-6 0,3 4 0,-3-11 0,-1-6 0,1-5 0,5-1 0,-4-5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4:50.466"/>
    </inkml:context>
    <inkml:brush xml:id="br0">
      <inkml:brushProperty name="width" value="0.08571" units="cm"/>
      <inkml:brushProperty name="height" value="0.08571" units="cm"/>
      <inkml:brushProperty name="color" value="#FFC114"/>
    </inkml:brush>
  </inkml:definitions>
  <inkml:trace contextRef="#ctx0" brushRef="#br0">0 1 12287,'23'1'0,"-3"4"0,-4-3 0,-6 6 0,-2-3 0,-2 5 0,-1 3 0,-5 1 0,0 1 0,0-5 0,-1 0 0,-4 1 0,-10 2 0,-8 2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4:50.966"/>
    </inkml:context>
    <inkml:brush xml:id="br0">
      <inkml:brushProperty name="width" value="0.08571" units="cm"/>
      <inkml:brushProperty name="height" value="0.08571" units="cm"/>
      <inkml:brushProperty name="color" value="#FFC114"/>
    </inkml:brush>
  </inkml:definitions>
  <inkml:trace contextRef="#ctx0" brushRef="#br0">22 30 12287,'-8'-8'0,"0"-4"0,3 7 0,5 0 0,0 5 0,8 2 0,15 3 0,11 5 0,13 3 0,22 3 0,14 2 0,-33-7 0,2-1 0,7 2 0,4-1 0,11-1 0,2-2 0,9 2 0,2 0 0,2-2 0,2 0-138,3 0 0,3-1 1,-25-4-1,1 0 0,0-1 1,-2 0-1,-1 0 1,0-1-1,0 0 0,0-1 1,-1 0 137,-1 1 0,-1-1 0,1-1 0,2 0 0,1 0 0,-2-1 0,25-2 0,-3-1 0,-3 0 0,-1-1 0,-3-2 0,0 0 0,-4-1 0,-3 0 0,-12 1 0,-3-1 0,-4 1 0,-2-2 59,-3 1 0,-1-1 1,0 0-1,-1 0 1,31-5-1,-9 1-59,-9-1 0,-2 7 0,-21 3 0,-4 3 0,-4 2 0,-10 0 0,-18 2 0,-10 3 0,-13 1 0,-7 4 0,-3 10 0,-1-4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4:51.234"/>
    </inkml:context>
    <inkml:brush xml:id="br0">
      <inkml:brushProperty name="width" value="0.08571" units="cm"/>
      <inkml:brushProperty name="height" value="0.08571" units="cm"/>
      <inkml:brushProperty name="color" value="#FFC114"/>
    </inkml:brush>
  </inkml:definitions>
  <inkml:trace contextRef="#ctx0" brushRef="#br0">110 15 12287,'-22'10'0,"-2"0"0,3 6 0,-1-12 0,8 5 0,7-5 0,7 1 0,12-4 0,11-1 0,21 0 0,24-1 0,17-4 0,-35 0 0,3 0 0,11 1 0,3 1 0,8 0 0,3 0 0,9 0 0,3-1 0,-25 1 0,3 0 0,1 0 0,10 0 0,1 0 0,1 0 0,-1 1 0,0-1 0,-1 0 0,-2 1 0,0 0 0,-1 0-81,-5 0 1,0 1-1,-1 0 1,1 1-1,1-1 1,-4 1-1,17 0 1,-3 0-1,-6 0 1,-2 1 80,-6 1 0,-2 1 0,-8 0 0,-4 1 0,26 6 0,-9-5 0,-9-4 0,1-1 0,-12 0 0,-8 0 0,-9 0 0,-8 0 0,-5 0 0,2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5:17.191"/>
    </inkml:context>
    <inkml:brush xml:id="br0">
      <inkml:brushProperty name="width" value="0.08571" units="cm"/>
      <inkml:brushProperty name="height" value="0.08571" units="cm"/>
      <inkml:brushProperty name="color" value="#FFC114"/>
    </inkml:brush>
  </inkml:definitions>
  <inkml:trace contextRef="#ctx0" brushRef="#br0">65 471 12287,'-15'-15'0,"0"0"0,2 5 0,2 2 0,1 2 0,13-4 0,5 3 0,14 1 0,12-1 0,18-3 0,12 4 0,9-2 0,12-4 0,-35 9 0,1 0 0,3 0 0,0 1 0,3 0 0,1 1 0,1-2 0,1 1 0,7 1 0,0 0 0,-5-1 0,0-1 0,-1 2 0,0 1 0,-2-1 0,-2 2 0,0-1 0,-1 1 0,39 2 0,-7 2 0,-3-1 0,1 2 0,-19-1 0,-6-2 0,-7-1 0,3-2 0,-15 0 0,-1 0 0,-5 0 0,-7-5 0,-6-1 0,-8-3 0,-2 4 0,-8-4 0,-7-1 0,-7-5 0,-6 0 0,-5 1 0,-3 1 0,-9 1 0,-6 2 0,-6-1 0,-10-9 0,2-2 0</inkml:trace>
  <inkml:trace contextRef="#ctx0" brushRef="#br0" timeOffset="400">226 15 12287,'-6'-8'0,"6"3"0,8 3 0,13 2 0,10 2 0,12 3 0,14 4 0,15 9 0,11 4 0,-35-11 0,2 1 0,8-2 0,1-1 0,7 3 0,1-1 0,0 0 0,0-1 0,0 0 0,1-2 0,1 0 0,-2-1 0,-7-1 0,-3-1 0,-3 0 0,-1-1 0,38 2 0,-3-1 0,-21-5 0,-6 0 0,-9 0 0,-5 0 0,-6 2 0,-8 1 0,-4 2 0,-8 0 0,-1-5 0,-12 0 0,-8 0 0,-6-7 0,-4 5 0,0-2 0,0-5 0,-4 1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5:25.372"/>
    </inkml:context>
    <inkml:brush xml:id="br0">
      <inkml:brushProperty name="width" value="0.08571" units="cm"/>
      <inkml:brushProperty name="height" value="0.08571" units="cm"/>
      <inkml:brushProperty name="color" value="#FFC114"/>
    </inkml:brush>
  </inkml:definitions>
  <inkml:trace contextRef="#ctx0" brushRef="#br0">912 221 12287,'-49'-2'0,"3"-1"0,4-2 0,-9-6 0,7 1 0,0-3 0,3-2 0,-4-4 0,2-3 0,1 1 0,-1 0 0,2 1 0,9 6 0,-3-1 0,3 0 0,1 7 0,3 3 0,2 3 0,1 2 0,7 0 0,-3 0 0,2 0 0,-1 0 0,0 0 0,6 0 0,-1 0 0,0 7 0,1-5 0,5 4 0,3-6 0,6 0 0,6 5 0,4 2 0,5-1 0,4 1 0,4 2 0,7-4 0,1 0 0,3 2 0,4-4 0,7 5 0,4-1 0,5-4 0,5 4 0,5-3 0,3 1 0,0 2 0,14-1 0,-2 6 0,1-4 0,1-1 0,3 4 0,4-1 0,-5 1 0,1-1 0,2 1 0,-6-6 0,0-1 0,0-3 0,10-1 0,-2 0 0,4 0 0,2 0 0,1 0 0,-44 0 0,-1-1 0,50-3 0,0-1 0,-50 0 0,-1-1 0,44-4 0,2-3 0,-3-2 0,-41 8 0,0 0 0,42-6 0,-1 1 0,-5 2 0,-4 6 0,-6-5 0,-2 3 0,1 3 0,0 1 0,-5 2 0,-2 2 0,-4 2 0,11 5 0,-14 5 0,-2 1 0,-1 0 0,4-1 0,-4 1 0,2 0 0,1 0 0,6-1 0,-10-1 0,-1-3 0,0-5 0,8-3 0,-6-2 0,1 0 0,1 0 0,-4-5 0,-1-2 0,-4 1 0,-2-1 0,-2-3 0,-7 5 0,-5 2 0,-5 2 0,-4 1 0,-9 0 0,2 0 0,-2 1 0,-8 4 0,-5 5 0,-4 3 0,-1 2 0,-6-7 0,-2-2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5:29.487"/>
    </inkml:context>
    <inkml:brush xml:id="br0">
      <inkml:brushProperty name="width" value="0.08571" units="cm"/>
      <inkml:brushProperty name="height" value="0.08571" units="cm"/>
      <inkml:brushProperty name="color" value="#FFC114"/>
    </inkml:brush>
  </inkml:definitions>
  <inkml:trace contextRef="#ctx0" brushRef="#br0">174 207 12287,'-8'-15'0,"-5"0"0,6-1 0,-4-2 0,1-2 0,5-4 0,-3 4 0,1 2 0,4 2 0,1 1 0,2 1 0,2 5 0,3 5 0,5 2 0,3 2 0,6 6 0,4 4 0,2 3 0,1 2 0,10 0 0,-5-1 0,3 1 0,2 0 0,2 0 0,-6 1 0,-1 0 0,2-1 0,-2 6 0,-5-8 0,-3 0 0,-2 0 0,-3 9 0,-6-8 0,-4 3 0,-2-1 0,-1 3 0,-7 3 0,-2 1 0,-6 3 0,-8 1 0,-3 3 0,-2-1 0,-3 1 0,-2 4 0,-3 2 0,-2 0 0,-1 0 0,0-2 0,3-5 0,-1 1 0,3-1 0,-2-8 0,11-4 0,2-6 0,9-7 0,4 0 0,10-7 0,4-2 0,5 2 0,0 1 0,3 2 0,1 0 0,1 0 0,6 5 0,-4 2 0,0 1 0,0 3 0,-1 1 0,-4 1 0,1 0 0,-3 3 0,3 2 0,-11-3 0,1 0 0,-1-1 0,-1 1 0,-5 0 0,-2-1 0,-2 1 0,0-2 0,-4-1 0,0-4 0,0-2 0,3 4 0,-3-3 0,1 1 0,-3 2 0,6 4 0,0 1 0,3 0 0,1-1 0,0 3 0,1 2 0,4 6 0,-2-2 0,7 1 0,0 2 0,-2 2 0,5 2 0,-3-1 0,1 0 0,-1 1 0,3-3 0,-3 0 0,3-5 0,2 0 0,-5 2 0,0-3 0,-1 1 0,-1-1 0,4-1 0,-7-6 0,-2 1 0,-1 0 0,-2-1 0,0 1 0,0 0 0,0-1 0,-5 1 0,-2 0 0,-1-1 0,-3 1 0,-4 0 0,-3 0 0,-3-1 0,-2 1 0,-2-2 0,-6-2 0,-3-2 0,-5-3 0,-4 1 0,-2-4 0,-1 2 0,2-2 0,-7-1 0,12-4 0,5-1 0,6-2 0,3-6 0,11-1 0,6-6 0,11-5 0,5-6 0</inkml:trace>
  <inkml:trace contextRef="#ctx0" brushRef="#br0" timeOffset="3000">1335 501 12287,'-15'-22'0,"1"4"0,-1-3 0,0 5 0,0 0 0,-1 11 0,-2 1 0,-1 3 0,-1 7 0,5 6 0,1 7 0,-1 11 0,0 6 0,-1 9 0,0 3 0,1 1 0,-2 5 0,13-2 0,0 2 0,3 1 0,2 6 0,4-7 0,5 3 0,3 2 0,7 4 0,1 1 0,0-4 0,0-4 0,-1-2 0,-5-8 0,-2-6 0,-3-2 0,1-10 0,-6-9 0,-2-2 0,-3-9 0,-5-5 0,-5-6 0,-4-10 0,-6-7 0,-9-12 0,-9 1 0</inkml:trace>
  <inkml:trace contextRef="#ctx0" brushRef="#br0" timeOffset="3266">938 1221 12287,'-15'-28'0,"1"4"0,-1-4 0,5 12 0,0-4 0,7 9 0,0 2 0,6 3 0,7 1 0,10 5 0,4 0 0,4 0 0,3 0 0,3 0 0,4 0 0,-1 0 0,6 5 0,-4 0 0,2-2 0,-2-1 0,3-2 0,-4 0 0,0 0 0,-4 0 0,-6-7 0,-6-3 0,-5-3 0,-4-1 0,-3 4 0,-10 0 0,0 7 0,-7-2 0,-3 10 0,4 3 0,1 8 0,3 2 0,2 2 0,0 6 0,0-3 0,0 1 0,0 1 0,5-7 0,2 3 0,1 0 0,2-6 0,4 0 0,1-7 0,0-8 0</inkml:trace>
  <inkml:trace contextRef="#ctx0" brushRef="#br0" timeOffset="3382">1526 868 12287,'-6'-15'0,"-4"1"0,-3-1 0,3 0 0,0 2 0,-1 3 0,4 2 0,1 5 0,-1-2 0,5 2 0,-2 8 0,4 5 0,4 3 0,0 6 0,5 1 0,3-2 0,8 5 0,2 0 0</inkml:trace>
  <inkml:trace contextRef="#ctx0" brushRef="#br0" timeOffset="3666">1732 956 12287,'8'7'0,"-1"-4"0,-7 7 0,0 1 0,0 2 0,0 9 0,0 2 0,0 6 0,0 4 0,1-3 0,2 5 0,2-4 0,-1-2 0,2 1 0,1-13 0,1-5 0,3-7 0,1-7 0,1-9 0,0-10 0,3-6 0,2-8 0,-3-2 0,0 0 0,-1 0 0,4 2 0,0 6 0,-3 4 0,-2 4 0,3 10 0,-8 7 0,1 6 0,2 12 0,-4 9 0,-1 4 0,1 2 0,-1 4 0,-3 0 0,2-3 0,-1-5 0,2 1 0,1-6 0,1 2 0,0-5 0,3 0 0,-1-7 0,7-4 0,5-7 0</inkml:trace>
  <inkml:trace contextRef="#ctx0" brushRef="#br0" timeOffset="4429">2393 1118 12287,'0'10'0,"0"0"0,-6-7 0,4 10 0,-4-11 0,12-2 0,4-10 0,3-3 0,2-2 0,-1-5 0,1-1 0,0 0 0,0 0 0,-6 1 0,-1 5 0,-1 1 0,-4-1 0,4 5 0,-4 2 0,-5 2 0,-4 2 0,-10 9 0,-2 7 0,-2 6 0,-4 6 0,2 9 0,1 3 0,0 1 0,6 2 0,7 4 0,1-2 0,4-2 0,8-3 0,6 0 0,7-8 0,7-6 0,8-4 0,4-8 0,2-7 0,2-6 0,10-7 0,-7-9 0,2-7 0,-1-7 0,-1-5 0,-6-12 0,-2-2 0</inkml:trace>
  <inkml:trace contextRef="#ctx0" brushRef="#br0" timeOffset="4614">2996 1059 12287,'0'8'0,"0"1"0,0-5 0,0 0 0,0 6 0,2-2 0,3 2 0,4-6 0,4-2 0,4-2 0,2 0 0,6 0 0,3 0 0,3 0 0,1 0 0,3 0 0,-1-6 0,-5-3 0</inkml:trace>
  <inkml:trace contextRef="#ctx0" brushRef="#br0" timeOffset="4866">3863 589 12287,'0'-20'0,"0"1"0,0-1 0,0 5 0,0 9 0,0 6 0,0 10 0,0 8 0,-5 6 0,0 12 0,2 7 0,2 4 0,-4 13 0,0 1 0,1 1 0,3-2 0,1 7 0,0-8 0,0 0 0,0-4 0,0-2 0,1-13 0,4-7 0,4-20 0,4-10 0,-4-14 0,-2-17 0,-1-16 0,3-8 0</inkml:trace>
  <inkml:trace contextRef="#ctx0" brushRef="#br0" timeOffset="6247">3540 898 12287,'-15'-7'0,"0"5"0,1-3 0,-1 4 0,13 1 0,9 0 0,11 1 0,11 4 0,7-3 0,10 3 0,1-2 0,2 2 0,7-2 0,-2 6 0,1-3 0,-1-3 0,-3 4 0,-7-1 0,-2 1 0,-2-1 0,-3 1 0,-9-4 0,-5 2 0,-15 2 0,2-2 0,-7 3 0,-5 6 0,-1 1 0,-2 0 0,-5 6 0,4 4 0,-1 2 0,1 3 0,1-1 0,5-1 0,0-2 0,0-1 0,0-8 0,0 3 0,2-5 0,2-5 0,5-4 0,5-6 0,1-3 0,0-7 0,1-6 0,2-14 0,2 1 0,-2 0 0,-4-4 0,-2 2 0,-3 3 0,3 0 0,-1 7 0,-1 1 0,-5 4 0,2 10 0,-3 6 0,1 8 0,-5 10 0,0 3 0,0 2 0,0 1 0,0 6 0,0-1 0,0 1 0,0-1 0,2 0 0,1-1 0,2-3 0,2-4 0,-2-8 0,3-2 0,0-1 0,5-7 0,-3 1 0,3-9 0,2-10 0,-1-1 0,1-9 0,0-1 0,-1-2 0,1 1 0,0 0 0,1 5 0,4 0 0,-9 3 0,4 4 0,-2 2 0,0 3 0,0 2 0,-2 5 0,-1-2 0,-6 6 0,0 9 0,-2 3 0,-2 2 0,0 5 0,0 1 0,0 2 0,0 3 0,0 0 0,0 0 0,0-3 0,0-2 0,5 4 0,1-6 0,3-2 0,2-6 0,7 1 0,3-8 0,1 0 0,-1-3 0,5-12 0,-2-5 0,3-6 0,-3-4 0,2-8 0,-5-5 0,1-2 0,-1 2 0,-6-2 0,-6 7 0,1 3 0,-2 4 0,-1 6 0,-7 6 0,-2 7 0,-1 5 0,-2 6 0,-6 1 0,2 5 0,0 3 0,-1 1 0,2 2 0,-4-1 0,4 1 0,2 0 0,-4-1 0,3 1 0,1 0 0,-1-1 0,-3-4 0,5 0 0,2 1 0,2 3 0,1 0 0,-7-6 0,7-1 0,0-7 0,0-7 0,5-2 0,-3 0 0,-1 1 0,2 0 0,2 0 0,0 3 0,-5-5 0,0 5 0,0-4 0,0 5 0,-1-2 0,-4 6 0,3 0 0,-4 0 0,6 0 0,0 1 0,0 4 0,0-1 0,0 5 0,0 3 0,0 2 0,0 4 0,0 2 0,0 5 0,0-4 0,0 2 0,0 3 0,0-5 0,1-1 0,2-4 0,2-1 0,0-1 0,0-9 0,2-10 0,1-13 0,3-8 0,2-3 0,2-2 0,0 0 0,-1 1 0,1-6 0,0 10 0,0 2 0,-1 1 0,-1 3 0,-1 7 0,-2 3 0,1 6 0,0 4 0,-1 4 0,-3 6 0,-1 3 0,-4 9 0,3 2 0,-4 4 0,-1 1 0,0-1 0,0-2 0,0-1 0,0 1 0,0-5 0,2-1 0,1-4 0,2-1 0,7-2 0,-3-4 0,5-4 0,5-3 0,1-4 0,-1-3 0,3-4 0,-6-9 0,5-4 0,-1 0 0,-1-5 0,3 1 0,-4 0 0,-1 2 0,-3-2 0,-1-1 0,-7 1 0,1 3 0,-1 2 0,-1 2 0,-7 6 0,-2 3 0,0-2 0,-5 7 0,-3 4 0,-1 4 0,0 7 0,0 9 0,1 6 0,1 3 0,-5 1 0,8 2 0,-2 0 0,0-1 0,7 7 0,-2-9 0,3 0 0,2-2 0,7-8 0,2 1 0,6-2 0,5-3 0,-2-5 0,8-5 0,3-4 0,4-4 0,1-5 0,-4-7 0,-1-2 0,0-1 0,1-1 0,-7-1 0,-2-2 0</inkml:trace>
  <inkml:trace contextRef="#ctx0" brushRef="#br0" timeOffset="6397">5848 1441 12287,'8'15'0,"-3"0"0,-4-5 0,-1-1 0,-1-5 0,-4 1 0,-3-4 0,-7-1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5:41.284"/>
    </inkml:context>
    <inkml:brush xml:id="br0">
      <inkml:brushProperty name="width" value="0.08571" units="cm"/>
      <inkml:brushProperty name="height" value="0.08571" units="cm"/>
      <inkml:brushProperty name="color" value="#FFC114"/>
    </inkml:brush>
  </inkml:definitions>
  <inkml:trace contextRef="#ctx0" brushRef="#br0">72 572 12287,'-6'-15'0,"4"0"0,-6 1 0,3-1 0,4 0 0,-6 1 0,2-1 0,0 0 0,0 5 0,5 1 0,0 5 0,0 11 0,0 14 0,0 10 0,0 8 0,0 5 0,0 5 0,0 4 0,0-1 0,-5 3 0,1-4 0,0-2 0,3-3 0,-4-7 0,0-14 0,2-6 0,3-12 0,4-14 0,6-16 0,3-16 0,4-13 0,1-4 0,1-4 0,6-1 0,-4 8 0,0 4 0,0 3 0,-1 3 0,-4 4 0,4 5 0,-4 18 0,2 11 0,-6 11 0,-4 19 0,-5 6 0,2 5 0,-2 4 0,-1 3 0,-2 1 0,0 0 0,0 0 0,0-3 0,0-5 0,0-7 0,0-1 0,0-7 0,2-14 0,2-17 0,6-13 0,3-9 0,7-6 0,0-6 0,-2 0 0,-2 0 0,3 6 0,1 4 0,-2 4 0,-2 6 0,-1-1 0,0 11 0,-1 6 0,-5 11 0,-3 8 0,-1 7 0,0 7 0,0 2 0,-5 5 0,0 0 0,0 2 0,5 1 0,0-6 0,-2 1 0,-1-1 0,-1-1 0,2-2 0,4-3 0,1-2 0,-3-6 0,5-7 0,1-2 0,2-1 0,2-18 0,0-3 0</inkml:trace>
  <inkml:trace contextRef="#ctx0" brushRef="#br0" timeOffset="780">734 763 12287,'10'-15'0,"0"0"0,-1 1 0,1-1 0,0 2 0,1 3 0,2-3 0,2 3 0,0-1 0,0 1 0,-1-1 0,1 6 0,0 2 0,-1 1 0,-1 4 0,-1 2 0,-4 6 0,-1 3 0,-3 9 0,-4 2 0,0 2 0,0-1 0,-1 2 0,-4-2 0,-5 1 0,-3-1 0,3 1 0,0-8 0,-1-4 0,-2-2 0,-2-4 0,1 2 0,-1-5 0,7-10 0,3-7 0,3-6 0,4 0 0,4-4 0,7-1 0,5 0 0,8 3 0,-1-3 0,3 0 0,1 1 0,1 4 0,-1-2 0,0 4 0,1 1 0,-7 2 0,-4 1 0,-3 3 0,-1 5 0,-13 4 0,-7 10 0,-7 3 0,-2 7 0,-1 1 0,0 0 0,1 1 0,4 4 0,2-3 0,1 1 0,4 1 0,1-3 0,2 5 0,0-5 0,0 0 0,7-4 0,3-7 0,4-3 0,6-1 0,1-6 0,7-10 0,-2-11 0,0-6 0,5-10 0,-6-5 0,1-5 0,-2-3 0,-2-5 0,-8 4 0,-1-2 0,-3-4 0,2 2 0,-8 4 0,0 9 0,-3 8 0,-6 2 0,-1 11 0,-2 4 0,-4 5 0,-1 6 0,-1 10 0,-1 4 0,0 5 0,2 7 0,2 5 0,1 5 0,-2 3 0,4 7 0,0-2 0,2 2 0,2-2 0,3 7 0,1-5 0,0 0 0,0 1 0,6-3 0,6-3 0,4-8 0,4-5 0,6-5 0,-2-8 0,2-5 0,-1-4 0,6-14 0,-5-6 0,0-8 0,2-2 0,-7-5 0,-1-2 0,-4 0 0,-1 0 0,-7 3 0,-2 7 0,1 2 0,-7 7 0,0 3 0,-8 7 0,-5 5 0,-2 11 0,0 4 0,1 6 0,-1 4 0,0 3 0,5-3 0,2 0 0,2-2 0,-4 4 0,5-6 0,2-1 0,1-1 0,4-3 0,3-1 0,5-3 0,3-5 0,8-3 0,3-2 0,4-2 0,1-3 0,-1-8 0,-2-7 0,-1 1 0,1-2 0,-5 4 0,-1-4 0,-4 0 0,-8 5 0,-1-4 0,-1 4 0,-6 7 0,2 3 0,-5-1 0,-4 4 0,4-7 0,-2-1 0,2-2 0,-5-2 0,-1 0 0</inkml:trace>
  <inkml:trace contextRef="#ctx0" brushRef="#br0" timeOffset="948">1792 307 12287,'0'-14'0,"0"4"0,0 0 0,0 0 0,0 8 0,0 9 0,0 11 0,0 11 0,0 9 0,0 11 0,0 5 0,0 3 0,0 7 0,2 3 0,1 5 0,2 8 0,5-2 0,-4 0 0,3-6 0,2-8 0,2-9 0,2-17 0,-1-10 0,1-12 0,0-1 0,0-7 0</inkml:trace>
  <inkml:trace contextRef="#ctx0" brushRef="#br0" timeOffset="1814">2498 528 12287,'8'6'0,"-3"6"0,-3 6 0,-2 6 0,1 4 0,2 1 0,4 1 0,1-1 0,-3 0 0,5-1 0,1-3 0,2-6 0,2-9 0,0-5 0,1-3 0,4-2 0,-2-8 0,4-6 0,0-4 0,-4 1 0,3-5 0,-2 3 0,-1 1 0,-1 8 0,-3 5 0,1 3 0,0 2 0,-5 2 0,-1 1 0,1 4 0,-2 1 0,6 0 0,-5 2 0,4-5 0,2-4 0,1-2 0,2-6 0,4-6 0,0-5 0,-2-8 0,3 2 0,-2-4 0,4 0 0,-6 4 0,-1 4 0,-1 4 0,-8 8 0,1 3 0,-7 10 0,4 6 0,-2 7 0,0 6 0,0 4 0,-5 2 0,0-3 0,0-2 0,0 3 0,1-4 0,3 2 0,0-1 0,3-6 0,-2-7 0,5-2 0,3-7 0,0-2 0,-2-7 0,-1-9 0,-2-11 0,4-2 0,-4-6 0,-2-4 0,-1 1 0,-5-4 0,0 4 0,0 1 0,0-4 0,-1 6 0,-4 3 0,-5 5 0,-2 5 0,1 6 0,1 0 0,5 7 0,-3 5 0,2 6 0,1 7 0,5 10 0,1 2 0,4 1 0,2 3 0,4-4 0,1 1 0,4 3 0,-1-5 0,6-2 0,-1-2 0,-1-3 0,7 8 0,-3 1 0</inkml:trace>
  <inkml:trace contextRef="#ctx0" brushRef="#br0" timeOffset="2248">3615 675 12287,'8'-8'0,"0"-4"0,-3 7 0,-2-6 0,7 1 0,-6 2 0,2 0 0,1 1 0,-6-4 0,4 4 0,-10-3 0,2 4 0,-7 6 0,-1 0 0,-2 0 0,-2 0 0,0 1 0,1 3 0,-1 1 0,5 1 0,0-1 0,-1 5 0,4 3 0,2 2 0,4-1 0,2-1 0,6-3 0,6-3 0,5-1 0,6-4 0,-2 3 0,1-4 0,3-1 0,0 0 0,0-1 0,-3-3 0,-2 0 0,-1-8 0,-6 4 0,-1-2 0,-3 0 0,-3 1 0,-7-6 0,-7 7 0,-3 3 0,-3 3 0,-1 2 0,-1 7 0,0 3 0,2 4 0,3 6 0,-1-2 0,6 5 0,2 0 0,1-1 0,4-2 0,3 3 0,6-2 0,7-3 0,0-3 0,7-5 0,1-6 0,1-2 0,3-2 0,-1-2 0,1-2 0,-1-6 0,0-10 0,1-3 0</inkml:trace>
  <inkml:trace contextRef="#ctx0" brushRef="#br0" timeOffset="2896">4585 395 12287,'-6'-22'0,"4"0"0,-6 6 0,3-4 0,-3-1 0,-7-3 0,0 4 0,1 10 0,-1 5 0,0 4 0,0 12 0,1 5 0,1 6 0,3 4 0,-3 2 0,5 1 0,0 0 0,3 1 0,3 4 0,4 0 0,3-1 0,4-2 0,4-3 0,2-2 0,1-2 0,4 3 0,3-1 0,6 0 0,-1-3 0,-3-2 0,1 2 0,-7-5 0,-1 0 0,-1 5 0,-4 1 0,-4 2 0,-4-3 0,-3-2 0,-10 9 0,-5-4 0,-7-2 0,-3-1 0,-1-5 0,-6-6 0,1-4 0,0-2 0,1-1 0,3-6 0,6-4 0,2-5 0,9-10 0,3-4 0,5-4 0,5-1 0,5-7 0,10-3 0,4-4 0,4-1 0,1 0 0,1 0 0,-1 1 0,0 4 0,4-7 0,-2 7 0,-5 5 0,-3 6 0,-5 2 0,-8 6 0,-5 7 0,-10 8 0,-3 5 0,0 5 0,-10-1 0,3 4 0,-1 0 0,-1 0 0,4-3 0,2 3 0,1 0 0,-1 1 0,-1 0 0,2 6 0,5 0 0,4-6 0,1 1 0,13 0 0,3 5 0</inkml:trace>
  <inkml:trace contextRef="#ctx0" brushRef="#br0" timeOffset="3298">4997 557 12287,'14'-15'0,"-4"-1"0,-2-2 0,-1-1 0,-2-1 0,-5 5 0,0 1 0,0-1 0,-2-5 0,-3 1 0,-5 1 0,-3 1 0,-1 9 0,-3 3 0,-2 4 0,-6 1 0,-3 0 0,-1 0 0,1 0 0,4 0 0,-4 6 0,5 6 0,0 4 0,4 4 0,4-1 0,4-3 0,2 2 0,3 2 0,1-5 0,7-5 0,3-1 0,4-1 0,9-1 0,3-7 0,2 0 0,3 0 0,2-2 0,2-3 0,-1-3 0,0 0 0,-4-3 0,-2 4 0,-2 1 0,-3-1 0,-2 2 0,-1 5 0,0 0 0,-7 2 0,-3 4 0,-4 7 0,-1 5 0,-6 9 0,-4-1 0,-1 5 0,1 3 0,-3 7 0,3-4 0,-1 3 0,1-1 0,-2-2 0,7 6 0,2-2 0,2-1 0,1 0 0,0-9 0,0 0 0,0-2 0,1 2 0,4-11 0,3-7 0,5-10 0,-3-6 0,2-7 0,-8-8 0,1-3 0,2-2 0,-4-3 0,5-7 0,-1-1 0,4-7 0,-3 3 0</inkml:trace>
  <inkml:trace contextRef="#ctx0" brushRef="#br0" timeOffset="3549">5291 307 12287,'8'-31'0,"-3"-1"0,-4-3 0,-1-2 0,0 4 0,0 4 0,0 1 0,0-2 0,0 11 0,0 1 0,0 8 0,0 5 0,-1 12 0,-3 6 0,0 5 0,-6 8 0,3-2 0,-1 6 0,-3 4 0,-2-3 0,-2 3 0,0-3 0,0-1 0,6-6 0,-1 1 0,-2-1 0,-1-1 0,-1 3 0,1-4 0,1-1 0,2 0 0,5-1 0,-3-6 0,2 1 0,1-5 0,5 0 0,1-9 0,4-1 0,4-6 0,5-9 0</inkml:trace>
  <inkml:trace contextRef="#ctx0" brushRef="#br0" timeOffset="4131">5673 204 12287,'0'-9'0,"0"-1"0,-2 8 0,-3 2 0,2 7 0,-7 7 0,-1 3 0,-2 2 0,-7 11 0,-1 9 0,-2 5 0,-3 5 0,-7 8 0,-3 10 0,0 5 0,0 8 0,-8 8 0,24-42 0,-1 0 0,-19 42 0,-3-2 0,2 1 0,1-12 0,4-8 0,5-10 0,0-1 0,11-19 0,4-4 0,4-4 0,1-12 0,6-17 0,5-7 0,6-9 0,3-4 0,2-4 0,7-4 0,3-1 0,2-1 0,3 1 0,2-4 0,1 0 0,1 2 0,-1-1 0,1-1 0,1 4 0,1-1 0,3 1 0,-1 4 0,-5 3 0,1 0 0,-1 4 0,-1 4 0,-2 2 0,-3 4 0,-2 1 0,4 4 0,-6 6 0,-3 4 0,-4 1 0,-1 7 0,-4 4 0,-1 1 0,1 1 0,-2-3 0,-5 7 0,0-1 0,0-1 0,-5 3 0,-2-5 0,-1-1 0,-3-4 0,-7 2 0,-2-9 0,2-1 0,2-3 0,-4-4 0,1-1 0,1-1 0,1-4 0,3-3 0,1-7 0,1 0 0,2 0 0,6 1 0,-5-1 0,3 0 0,1 1 0,5-1 0,0 0 0,2 1 0,2-1 0,5 0 0,5 0 0</inkml:trace>
  <inkml:trace contextRef="#ctx0" brushRef="#br0" timeOffset="4286">5820 1130 12287,'0'0'0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5:49.597"/>
    </inkml:context>
    <inkml:brush xml:id="br0">
      <inkml:brushProperty name="width" value="0.08571" units="cm"/>
      <inkml:brushProperty name="height" value="0.08571" units="cm"/>
      <inkml:brushProperty name="color" value="#FFC114"/>
    </inkml:brush>
  </inkml:definitions>
  <inkml:trace contextRef="#ctx0" brushRef="#br0">763 280 12287,'-48'7'0,"4"2"0,-10 4 0,20-3 0,-8-2 0,4-1 0,1-2 0,4-5 0,2 0 0,-2 0 0,-4 0 0,1 0 0,1 0 0,4 0 0,-6 0 0,7-2 0,-1-3 0,0-4 0,8 0 0,4 0 0,3-3 0,1-1 0,7 3 0,1 0 0,1-1 0,4-2 0,-3-2 0,5 7 0,5 3 0,3-1 0,7 1 0,0 1 0,-1 3 0,3 1 0,2-2 0,6-1 0,2-2 0,8 0 0,1 5 0,1 0 0,4 0 0,5-5 0,3-1 0,0-1 0,3 1 0,18-1 0,0 2 0,9-3 0,6 0 0,6 0 0,6 4 0,1 0 0,1 0 0,-48 3 0,0 1 0,42 0 0,-2 0 0,1 0 0,-41 0 0,0 0 0,43 0 0,-3 0 0,-3 0 0,-37 0 0,-1 0 0,39 0 0,4 0 0,5 0 0,1 0 0,-4 0 0,0 0 0,1 0 0,-41 0 0,0 0 0,41 0 0,2 0 0,-2 0 0,-43 0 0,-1 0 0,41-2 0,0-1 0,0-2 0,3-5 0,-11 4 0,0-1 0,4 0 0,7-2 0,-10 4 0,-1 0 0,-3-2 0,3 6 0,-13-4 0,0 3 0,0 2 0,-1 0 0,-9 0 0,-4 0 0,-6 0 0,5 0 0,-13 0 0,-1 0 0,-7 0 0,-4 0 0,-12 0 0,-7 0 0,-7-1 0,-6-4 0,-6-4 0,-2-5 0</inkml:trace>
  <inkml:trace contextRef="#ctx0" brushRef="#br0" timeOffset="1084">6304 339 12287,'-21'-7'0,"-3"-2"0,2 2 0,16 0 0,17 7 0,14 0 0,7 0 0,16 5 0,1 2 0,6-1 0,4 1 0,6-1 0,6-2 0,5 2 0,8 2 0,14-4 0,-46-1 0,2 0 0,0 0 0,1-1 0,0 1 0,0-1 0,7 1 0,2-1 0,-6-2 0,-1 0 0,1 0 0,-1 0 0,-3 0 0,0 0 0,1-1 0,-1 0 0,36-4 0,-4-3 0,-1 0 0,2-3 0,-20 4 0,-7 1 0,-6-1 0,3 2 0,-14 5 0,-4 0 0,-8 0 0,3 5 0,-4 0 0,1-2 0,-7-1 0,-3-2 0,-1 0 0,0 0 0,6-20 0,-3-4 0</inkml:trace>
  <inkml:trace contextRef="#ctx0" brushRef="#br0" timeOffset="1583">10185 118 12287,'0'-23'0,"-2"4"0,-3 3 0,4 1 0,-4 0 0,11 7 0,9 3 0,11 3 0,12 2 0,14 2 0,20 3 0,10 5 0,11 3 0,-44-8 0,1 0 0,3-1 0,0 0 0,1-1 0,-1 0 0,-2-1 0,0 0 0,6 1 0,-1 0 0,39 2 0,0-2 0,-4-1 0,-3-4 0,-11-1 0,-5-2 0,-5 2 0,-2-4 0,-14 2 0,-2 2 0,-3 2 0,-6-4 0,-10 0 0,-7-7 0,-2 4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43:15.570"/>
    </inkml:context>
    <inkml:brush xml:id="br0">
      <inkml:brushProperty name="width" value="0.08571" units="cm"/>
      <inkml:brushProperty name="height" value="0.08571" units="cm"/>
      <inkml:brushProperty name="color" value="#FFC114"/>
    </inkml:brush>
  </inkml:definitions>
  <inkml:trace contextRef="#ctx0" brushRef="#br0">44 1 12287,'-4'16'0,"-1"4"0,-7 2 0,6 8 0,-4-1 0,5 1 0,3-3 0,2-2 0,0-6 0,0-2 0,0-3 0,0 1 0</inkml:trace>
  <inkml:trace contextRef="#ctx0" brushRef="#br0" timeOffset="101">89 471 12287,'8'28'0,"-2"-5"0,-6 8 0,0-5 0,0-3 0,0 3 0,0-3 0,0-2 0,0-2 0,-6 3 0,-2 1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5:54.213"/>
    </inkml:context>
    <inkml:brush xml:id="br0">
      <inkml:brushProperty name="width" value="0.08571" units="cm"/>
      <inkml:brushProperty name="height" value="0.08571" units="cm"/>
      <inkml:brushProperty name="color" value="#FFC114"/>
    </inkml:brush>
  </inkml:definitions>
  <inkml:trace contextRef="#ctx0" brushRef="#br0">0 118 12287,'8'0'0,"1"0"0,-6 2 0,2 3 0,0-3 0,-4 4 0,4-6 0,-2 0 0,7 0 0,-5 0 0,5 0 0,0 0 0,4 0 0,-4 0 0,0 0 0,0-6 0,5-3 0</inkml:trace>
  <inkml:trace contextRef="#ctx0" brushRef="#br0" timeOffset="1100">74 412 12287,'-10'-9'0,"0"-1"0,9 7 0,1-2 0,8 3 0,11 2 0,7 0 0,5 2 0,4 3 0,6-4 0,-2 4 0,5-3 0,5-2 0,2 0 0,6-2 0,-2-1 0,1-2 0,9-6 0,-6 1 0,1-3 0,1-2 0,1 0 0,0 2 0,-2 2 0,2 1 0,4 2 0,-6-2 0,-4 3 0,-4 1 0,8 4 0,-1-3 0,0 4 0,-4 1 0,1 0 0,-4 0 0,4 0 0,4 0 0,4 1 0,0 3 0,3 1 0,0-2 0,9 0 0,-2 0 0,1 2 0,0-1 0,0-3 0,0 1 0,-1 1 0,4 2 0,2 0 0,-5-3 0,-1 1 0,-6 2 0,11 0 0,-14-5 0,2 0 0,0 0 0,0 0 0,-3 0 0,-1-2 0,4-3 0,5 2 0,-5-7 0,2-1 0,1-3 0,4 5 0,-9-1 0,0 0 0,1 2 0,5-5 0,-2 3 0,-4-1 0,-1 1 0,5-3 0,-12 5 0,-2-2 0,-2 0 0,2 2 0,-14-2 0,-2 3 0,-1 1 0,-6-1 0,-5-4 0,-5 1 0,0-1 0,-8 3 0,-6-2 0,-1-2 0,-2-1 0,-12-1 0,-1-1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5:58.678"/>
    </inkml:context>
    <inkml:brush xml:id="br0">
      <inkml:brushProperty name="width" value="0.08571" units="cm"/>
      <inkml:brushProperty name="height" value="0.08571" units="cm"/>
      <inkml:brushProperty name="color" value="#FFC114"/>
    </inkml:brush>
  </inkml:definitions>
  <inkml:trace contextRef="#ctx0" brushRef="#br0">104 119 12287,'-10'-2'0,"0"-1"0,-1-2 0,3 0 0,-2 3 0,-2-3 0,1 2 0,0-5 0,2 0 0,3 0 0,1 3 0,5-5 0,0-2 0,0 4 0,0-2 0,6 2 0,6-2 0,6 6 0,6 2 0,11 2 0,4 0 0,5 0 0,5 0 0,3 0 0,9 2 0,2 1 0,6 2 0,8 5 0,4-4 0,3 1 0,1-1 0,8 4 0,-8-5 0,-2-2 0,-1-1 0,-6-2 0,-5 0 0,-4 0 0,-2 0 0,-3 0 0,-7 0 0,-2 0 0,-3 0 0,-1 0 0,-6 0 0,-4 0 0,-5 0 0,-9 0 0,-6 0 0,-9 0 0,-10 0 0,-10 0 0,-3 0 0,-1 0 0,-14 6 0,-3 2 0</inkml:trace>
  <inkml:trace contextRef="#ctx0" brushRef="#br0" timeOffset="334">383 207 12287,'-15'0'0,"1"0"0,-1 0 0,0 0 0,1 0 0,5 0 0,5 0 0,8 0 0,6 0 0,11 5 0,9 1 0,7 1 0,6-1 0,11 4 0,5-3 0,3-1 0,5 1 0,13-2 0,0-5 0,8 0 0,5 0 0,-43 0 0,1 0 0,46 0 0,-4 0 0,0 0 0,-7 0 0,-9 0 0,-12 0 0,-6 0 0,0 0 0,-10 0 0,-5 0 0,-8 0 0,2 0 0,-14 0 0,-3 0 0,-3 0 0,-8 0 0,0 0 0,-8 0 0,-2 0 0,-7-7 0,-8-1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6:13.404"/>
    </inkml:context>
    <inkml:brush xml:id="br0">
      <inkml:brushProperty name="width" value="0.08571" units="cm"/>
      <inkml:brushProperty name="height" value="0.08571" units="cm"/>
      <inkml:brushProperty name="color" value="#FFC114"/>
    </inkml:brush>
  </inkml:definitions>
  <inkml:trace contextRef="#ctx0" brushRef="#br0">116 160 12287,'0'-14'0,"0"-3"0,0-1 0,0-1 0,-1-1 0,-3 6 0,0-1 0,0 0 0,3 5 0,1 1 0,0 5 0,0-1 0,0 10 0,0 7 0,0 6 0,-5 5 0,-2 9 0,1 6 0,-1 6 0,-3 8 0,4 0 0,-2 4 0,-4 4 0,4 7 0,0-1 0,0-3 0,0-2 0,4 4 0,-1-9 0,5-4 0,5-5 0,3-4 0,9-16 0,2-5 0,6-3 0,9-2 0,5-6 0,4-3 0,1-1 0,10-2 0,3-4 0,3 3 0,7 0 0,2 8 0,5-2 0,-1 1 0,2-1 0,8 3 0,-12-3 0,-4 3 0,-5 2 0,1-7 0,-10-2 0,-4-1 0,0 0 0,-5 0 0,-7-5 0,-6 0 0,-3 0 0,1 0 0,-9-2 0,-2-3 0,-8 2 0,-5-7 0,-4-1 0,-2-2 0,-6-2 0,-7 0 0,-1-6 0,-6-2 0</inkml:trace>
  <inkml:trace contextRef="#ctx0" brushRef="#br0" timeOffset="234">1219 807 12287,'0'-15'0,"0"7"0,0 0 0,0 3 0,6 4 0,4-4 0,3 3 0,2 2 0,6 0 0,4 2 0,2 4 0,3 9 0,4 1 0,0 9 0,-1 1 0,-2 2 0,-6-4 0,-3 1 0,-2 1 0,-7 2 0,0 1 0,-8 0 0,-3 1 0,-6-1 0,-5 4 0,-11-1 0,-4 0 0,-4 0 0,-3 1 0,-4-4 0,-2 1 0,-1-1 0,-3-1 0,9-4 0,4-6 0,7-6 0,-2 1 0,0-5 0</inkml:trace>
  <inkml:trace contextRef="#ctx0" brushRef="#br0" timeOffset="1669">2292 1013 12287,'0'-15'0,"0"-6"0,-5 5 0,0-4 0,2 4 0,1 1 0,1 2 0,-4 3 0,3 4 0,-5 12 0,7 4 0,0 5 0,0 4 0,0 11 0,2 9 0,1 5 0,2 5 0,0-3 0,-5 3 0,0-5 0,0-5 0,5 2 0,2-8 0,-1-6 0,1-6 0,4-11 0,-1-5 0,3-5 0,2-5 0,1-9 0,2-13 0,3-5 0,2-7 0,-3 3 0,2 1 0,0 6 0,-4 4 0,-4 4 0,-2 8 0,-2 3 0,1 5 0,-3 5 0,0 7 0,-1 8 0,3 1 0,-4 7 0,2-2 0,4-3 0,1-2 0,2-2 0,1-5 0,4-4 0,1-5 0,7-5 0,-2-4 0,0-5 0,8-7 0,-8-2 0,0-1 0,2-1 0,-8 7 0,-4 0 0,-6 5 0,-4 4 0,3 5 0,-9-1 0,1 5 0,-11 5 0,-1 5 0,-2 3 0,0 2 0,1 0 0,4-1 0,2 1 0,-1 0 0,4-1 0,-2 1 0,2 0 0,8-2 0,3-2 0,0-1 0,10-5 0,-2 3 0,4 0 0,1 0 0,4-3 0,-4 4 0,0-3 0,0-3 0,-1 5 0,-5 2 0,-1 3 0,-6-3 0,-3 0 0,-3 1 0,-2 2 0,-5-3 0,-1 0 0,-4 0 0,-7-2 0,3-1 0,-6-7 0,4 0 0,1 0 0,7-7 0,5-3 0,8-3 0,9-2 0,3-1 0,9-2 0,3-1 0,4 1 0,3-4 0,-4 3 0,3 1 0,-3 1 0,-1 3 0,-1-1 0,-1 0 0,-6 7 0,-10 2 0,-13 7 0,-8 4 0,-5-2 0,-2 7 0,0 2 0,6 1 0,1 1 0,1 1 0,2 0 0,7-2 0,3-2 0,4-1 0,9-7 0,4 2 0,0-3 0,5-2 0,5 0 0,3 0 0,-3 0 0,-1 0 0,-3-5 0,-3-1 0,-6-1 0,-3 0 0,-6 3 0,0 4 0,-7 1 0,2 6 0,-3 7 0,-2 3 0,0 7 0,0 2 0,0 2 0,0-3 0,1-1 0,4 2 0,4-5 0,5-3 0,1-6 0,0-7 0,4-10 0,1-7 0,-2-6 0,-2-6 0,-1-10 0,0-7 0,-1-3 0,1 0 0,-5-9 0,-2 8 0,0-4 0,0-2 0,-4 4 0,2 6 0,-1 3 0,0 2 0,0 2 0,-5 6 0,0 4 0,0 4 0,-2 5 0,-3 6 0,2 2 0,-5 9 0,1 3 0,-3 9 0,6 11 0,-1 3 0,-2 1 0,5 5 0,-2 2 0,2 2 0,2 3 0,0 0 0,0 1 0,0-1 0,0 0 0,2 3 0,2-8 0,6-2 0,3-3 0,4-2 0,2-12 0,4-6 0,0-3 0,11-9 0,-9-21 0,11-9 0</inkml:trace>
  <inkml:trace contextRef="#ctx0" brushRef="#br0" timeOffset="1935">5070 425 12287,'8'2'0,"-3"3"0,-3 3 0,-2 10 0,0 6 0,0 10 0,-5 14 0,-2 9 0,1 8 0,-1 9 0,1 14 0,2 0 0,-1-1 0,2-7 0,2 0 0,1-13 0,1-7 0,4-6 0,-2-5 0,7-21 0,2-10 0,-6-12 0,-1-15 0,-3-11 0,-2-13 0,0-4 0</inkml:trace>
  <inkml:trace contextRef="#ctx0" brushRef="#br0" timeOffset="2468">4747 1042 12287,'-18'-9'0,"3"-1"0,3 0 0,6 2 0,6 3 0,8 3 0,13 2 0,9 0 0,7-1 0,6-4 0,1 3 0,2-4 0,1 1 0,2 0 0,5 0 0,-4 5 0,-1-2 0,-3-3 0,0 4 0,-12-4 0,-1 3 0,-2 2 0,-3-1 0,-4-4 0,-3 3 0,-7-1 0,-5 6 0,-2 0 0,-7 7 0,0 1 0,0 3 0,0 5 0,-2 2 0,-1 1 0,-2-1 0,-1 5 0,1-2 0,-4 3 0,1-3 0,-5 4 0,5-5 0,-2 0 0,0-4 0,1-2 0,-6-4 0,0-4 0,2-4 0,3-11 0,5-9 0,4-8 0,1-3 0,0-2 0,1 1 0,4-4 0,4-1 0,5 6 0,3 3 0,2 2 0,2-3 0,6 4 0,-3 2 0,2 2 0,2 3 0,1 3 0,1 5 0,-1 3 0,-1 4 0,-2 3 0,-3 5 0,-2 3 0,-1 6 0,-6 3 0,1 1 0,0 3 0,-5 1 0,-2 4 0,-2 2 0,-2 1 0,2 1 0,-1-6 0,-2 1 0,-1-8 0,-2-15 0,0-17 0,0-11 0,0-7 0,8-6 0,5-2 0,5 2 0,0 3 0,5-2 0,1 10 0,4 0 0,2 4 0,-3 9 0,1 5 0,0 3 0,3 2 0,0 7 0,-7 3 0,11 9 0,-4 4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6:12.273"/>
    </inkml:context>
    <inkml:brush xml:id="br0">
      <inkml:brushProperty name="width" value="0.08571" units="cm"/>
      <inkml:brushProperty name="height" value="0.08571" units="cm"/>
      <inkml:brushProperty name="color" value="#FFC114"/>
    </inkml:brush>
  </inkml:definitions>
  <inkml:trace contextRef="#ctx0" brushRef="#br0">683 162 12287,'-44'15'0,"1"-1"0,4 1 0,-2-2 0,5-3 0,0-5 0,0-3 0,-1-2 0,6 0 0,6-2 0,7-3 0,-5-3 0,9-8 0,-1-2 0,4-2 0,-1-1 0,7 3 0,0-2 0,-1 2 0,4-3 0,-3 1 0,4 2 0,1 2 0,0 8 0,6 1 0,4 9 0,5 1 0,4 2 0,4 7 0,8-3 0,3 4 0,6 2 0,7-5 0,5 0 0,5 1 0,9 2 0,9-3 0,7-2 0,4-1 0,9-4 0,-40-2 0,1 0 0,3-1 0,1 0 0,1 0 0,-1 0 0,0 0 0,-1 0 0,3-1 0,0 0 0,-3 0 0,-2-1 0,1-1 0,-1 1 0,-2 0 0,1 1 0,1-1 0,-2 2 0,42 2 0,-7 3 0,-7 4 0,8 4 0,-12 0 0,-4-3 0,-8-5 0,-8 2 0,-17-2 0,-8-2 0,-4-2 0,-6 6 0,-19-4 0,-8 5 0,-10-1 0,-17 4 0,-2-1 0,-7 3 0,-7 2 0,-15 0 0,1-1 0,-13 1 0</inkml:trace>
  <inkml:trace contextRef="#ctx0" brushRef="#br0" timeOffset="368">124 353 12287,'-29'-13'0,"-1"3"0,1-3 0,11 10 0,3-7 0,12 7 0,6-2 0,15 3 0,12 2 0,15 0 0,6 0 0,8 0 0,11 5 0,12 0 0,4 0 0,9 2 0,-43-6 0,2 1 0,4 2 0,2 0 0,2 0 0,2-1 0,1-1 0,2-1 0,9 0 0,1-1 0,-4 0 0,0 0 0,0 1 0,1 0-68,-1 2 0,1-1 1,0-1-1,0 0 0,-5 2 1,-1 2-1,-2-1 1,-1 0 67,0 0 0,-1 2 0,-1 4 0,-2 1 0,-3-3 0,-1-1 0,-3 1 0,-1 0 0,-3 0 0,0 0 0,3 2 0,0 0 0,37 10 0,-2-2 0,0-2 0,-6-3 0,-5-2 0,-10-2 0,-4-3 0,-7-1 0,-9-5 0,-7 0 0,-11 0 0,-3-2 0,-11-3 0,-4 2 0,-11-7 0,-6 5 0,-6-3 0,-6 2 0,-6 2 135,-4-4 0,-1 7 1,-1-6-1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6:17.854"/>
    </inkml:context>
    <inkml:brush xml:id="br0">
      <inkml:brushProperty name="width" value="0.08571" units="cm"/>
      <inkml:brushProperty name="height" value="0.08571" units="cm"/>
      <inkml:brushProperty name="color" value="#FFC114"/>
    </inkml:brush>
  </inkml:definitions>
  <inkml:trace contextRef="#ctx0" brushRef="#br0">16 462 12287,'0'-8'0,"0"-5"0,0 3 0,-5 2 0,0-2 0,1-1 0,3-2 0,1-3 0,1-2 0,4-2 0,-1 0 0,7 6 0,4-1 0,3 0 0,3 1 0,-3 1 0,3 3 0,2 5 0,-3 3 0,2 6 0,0 4 0,-4 6 0,-2 13 0,-3 0 0,-3 6 0,-5 0 0,-4 3 0,-1-2 0,-1-1 0,-4-2 0,-3-4 0,-7-2 0,-1-7 0,-4-7 0,2 1 0,-5-7 0,0-4 0,1-4 0,4-7 0,-2-9 0,5-6 0,5-3 0,4-1 0,8-1 0,2 1 0,6 0 0,5-1 0,5 1 0,4 1 0,4 4 0,6 2 0,0 9 0,-1 4 0,-2 4 0,-3 3 0,-2 4 0,-3 3 0,-2 4 0,-3 4 0,-8 4 0,-5 2 0,-4 6 0,-1 3 0,0 1 0,0-1 0,0-4 0,-5 4 0,1-4 0,0 3 0,3-3 0,1 2 0,0-6 0,1-2 0,6-8 0,6-7 0,5-6 0,8-10 0,-1-9 0,2-1 0,3-3 0,-1 0 0,0 2 0,-2 4 0,-8 4 0,6 3 0,-11 3 0,3 5 0,-7 5 0,-6 5 0,0 5 0,1 3 0,-4 6 0,4 3 0,-3-1 0,-2 0 0,0-1 0,1-6 0,3 1 0,1 0 0,6-7 0,-1-3 0,3-4 0,2-1 0,1-6 0,3-6 0,4-5 0,0-8 0,3-8 0,-6-1 0,6-13 0,-3 1 0</inkml:trace>
  <inkml:trace contextRef="#ctx0" brushRef="#br0" timeOffset="150">1044 139 12287,'5'-37'0,"0"4"0,-1 7 0,-3 4 0,-1 8 0,0 7 0,0 7 0,-1 10 0,-4 8 0,3 10 0,-5 9 0,3 4 0,-1 5 0,0 8 0,5-2 0,0 0 0,0-3 0,0 0 0,1-3 0,3-3 0,1-1 0,6-8 0,-1-4 0,3-9 0,2-11 0,-7-17 0,-2-9 0</inkml:trace>
  <inkml:trace contextRef="#ctx0" brushRef="#br0" timeOffset="284">824 374 12287,'-8'0'0,"0"-5"0,3 0 0,3 1 0,2 4 0,12 0 0,5 0 0,8 0 0,4 4 0,6 1 0,4 0 0,3 2 0,2-4 0,2 5 0,3-1 0,-3 4 0,5-3 0</inkml:trace>
  <inkml:trace contextRef="#ctx0" brushRef="#br0" timeOffset="618">1368 404 12287,'-5'-15'0,"-2"2"0,-1 3 0,5-3 0,-4 13 0,7 0 0,0 11 0,0 12 0,0 3 0,0 15 0,0 5 0,0 6 0,0 10 0,0 5 0,2 4 0,3 4 0,-3-2 0,4-6 0,1-8 0,2-7 0,0-3 0,-1-19 0,0-9 0,0-8 0,-5-21 0,4-18 0,-2-15 0,0-12 0,0-9 0,-5-1 0,0-7 0,0 3 0</inkml:trace>
  <inkml:trace contextRef="#ctx0" brushRef="#br0" timeOffset="1000">1397 624 12287,'0'-29'0,"-6"-7"0,4 10 0,-3-4 0,4 3 0,1 5 0,0 3 0,0 2 0,1 8 0,4 0 0,5 3 0,3 1 0,2 7 0,-1 2 0,1 6 0,5 3 0,-1 2 0,-1 1 0,-1 4 0,-3-4 0,-1 6 0,-3-3 0,-5 1 0,2 4 0,-3-3 0,0 1 0,-3-1 0,-2 3 0,-4-2 0,-5-1 0,-3 0 0,-2-1 0,1-6 0,-1 1 0,0 0 0,0-7 0,1-3 0,6-5 0,4-5 0,8-6 0,5-7 0,6-5 0,3-7 0,3 1 0,2 0 0,0-1 0,3 1 0,-1 1 0,1 3 0,-5 1 0,-1 8 0,-6 3 0,-4 0 0,2 8 0,-8 5 0,1 6 0,-6 10 0,-3 4 0,0 5 0,-3 1 0,4 0 0,-2-2 0,2 2 0,3-3 0,3 0 0,3-2 0,3-3 0,2-1 0,7-4 0,3-3 0,2-5 0,0-4 0,3-1 0,-3 0 0,-2 0 0,4-6 0,-4-4 0,0-3 0,0-2 0,-1 0 0,-5 1 0,-1-14 0,1-3 0</inkml:trace>
  <inkml:trace contextRef="#ctx0" brushRef="#br0" timeOffset="1183">2088 168 12287,'0'-14'0,"0"6"0,-2-4 0,-2 7 0,0 4 0,-6 10 0,-1 11 0,3 8 0,0 8 0,1 6 0,4 6 0,-4 12 0,2-1 0,2 1 0,2 1 0,1 1 0,0-2 0,1-4 0,4-4 0,2-6 0,4-10 0,-1-10 0,1-8 0,2-7 0,9-30 0,0-6 0</inkml:trace>
  <inkml:trace contextRef="#ctx0" brushRef="#br0" timeOffset="1351">1882 418 12287,'-10'-5'0,"1"1"0,5-8 0,-2 9 0,8-5 0,2 1 0,6 4 0,10 1 0,6 2 0,7-1 0,6-4 0,3 3 0,2-3 0,0 4 0,1 1 0,5 6 0,-4 2 0,5 7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6:20.903"/>
    </inkml:context>
    <inkml:brush xml:id="br0">
      <inkml:brushProperty name="width" value="0.08571" units="cm"/>
      <inkml:brushProperty name="height" value="0.08571" units="cm"/>
      <inkml:brushProperty name="color" value="#FFC114"/>
    </inkml:brush>
  </inkml:definitions>
  <inkml:trace contextRef="#ctx0" brushRef="#br0">89 112 12287,'-15'-16'0,"1"-2"0,-1-2 0,2 0 0,2 6 0,1-1 0,6 7 0,-2 14 0,6 16 0,0 9 0,0 8 0,2 10 0,1 6 0,2 7 0,-2 7 0,0 3 0,1 3 0,0 0 0,0-1 0,2 1 0,1-12 0,-1-2 0,1-6 0,4-12 0,-1-14 0,3-9 0,2-9 0,0-12 0,1-14 0,3-10 0,6-7 0,3-6 0,1-7 0,1-3 0,-1-1 0,4 2 0,-2 6 0,-5 3 0,-3 2 0,-4 7 0,-4 5 0,0-3 0,-9 8 0,-6 4 0,-8 9 0,-5 6 0,-3 5 0,-4 6 0,-5 7 0,-1 5 0,0 6 0,3-1 0,2-4 0,-3 7 0,4-4 0,4-1 0,4 1 0,1 0 0,6-3 0,2-4 0,1-4 0,5-3 0,5-3 0,9-5 0,4-4 0,4-2 0,6-6 0,1-7 0,2-9 0,1-5 0,-6-1 0,-1-2 0,-4-4 0,3 4 0,-6-3 0,-2 3 0,-2 1 0,-1 8 0,-11 2 0,0 12 0,-5 9 0,0 11 0,0 6 0,0 8 0,0-2 0,0 4 0,0 2 0,0-3 0,0 0 0,0-5 0,0 0 0,6 4 0,4-5 0,3-3 0,2-3 0,0-12 0,-1 2 0,1-2 0,0-3 0,1-5 0,2-5 0,2-3 0,4-1 0,-3-1 0,1 0 0,-1 1 0,0-6 0,-3 0 0,0 2 0,-5 2 0,5 6 0,-7 2 0,-1 0 0,-2 0 0,4 4 0,-10-4 0,2 3 0,-2-4 0,-2 0 0,0 0 0,0-3 0,0-1 0,0-2 0,0 1 0,0-1 0,-5 5 0,0 0 0,2-1 0,1 5 0,2 1 0,0 10 0,0 4 0,0 4 0,0 4 0,0 2 0,0 6 0,2 1 0,1 2 0,2-1 0,-2 4 0,4 7 0,-2-2 0,0 2 0,1 2 0,1 4 0,4 5 0,-3 4 0,-1-1 0,3 4 0,-4-4 0,1 2 0,-1 1 0,-1-3 0,-5-11 0,0-5 0,0-5 0,0 0 0,0-9 0,-1-3 0,-4-3 0,-5-4 0,-8-12 0,-2 0 0,-4 0 0,3 0 0,-2-2 0,-3-3 0,-9-3 0,-4-6 0,-3-1 0,-2 0 0,-4-4 0,2-3 0,6-1 0,2-3 0,7 0 0,10 0 0,8 2 0,5-3 0,4 1 0,9 2 0,10-11 0,8 4 0</inkml:trace>
  <inkml:trace contextRef="#ctx0" brushRef="#br0" timeOffset="599">1383 568 12287,'0'14'0,"0"1"0,0 0 0,0-1 0,0 1 0,0-5 0,0 0 0,1-2 0,4 2 0,5-5 0,1-5 0,1-5 0,-2-5 0,1-3 0,0-7 0,1-1 0,-4 0 0,-1-1 0,-2-2 0,-5 4 0,0 2 0,-7 4 0,-3 4 0,-3 5 0,-2 5 0,1 7 0,1 7 0,3 9 0,-2 0 0,8 1 0,0 3 0,3 0 0,1 1 0,0-2 0,1-5 0,4-4 0,8-1 0,8-11 0,4-2 0,6-1 0,-2-9 0,7-4 0,-3-7 0,-4-6 0,7-4 0,-10-2 0,-1 1 0,-2 0 0,-5 6 0,-7 3 0,-1 4 0,-7 4 0,2 7 0,-3 10 0,-2 8 0,0 5 0,0 4 0,0 0 0,0 1 0,0 2 0,0-6 0,0-2 0,1 1 0,4-2 0,5-3 0,3 0 0,7-6 0,1-2 0,0-4 0,0-1 0,4 0 0,-4 0 0,0 0 0,1 0 0,2 0 0,-4 2 0,-2 1 0,-2 2 0,-1 6 0,-2-1 0,-2 5 0,-1 5 0,-7-4 0,2 5 0,-3-1 0,-2-1 0,-5 1 0,-3-4 0,-4 1 0,-4-3 0,-2 4 0,2-10 0,-4 2 0,-4 0 0,-2-7 0,-1 2 0,3-3 0,-2-2 0,3-8 0,0-5 0,2-5 0,3 0 0,3-4 0,5 1 0,5-2 0,4-1 0,1-6 0</inkml:trace>
  <inkml:trace contextRef="#ctx0" brushRef="#br0" timeOffset="1050">2323 568 12287,'10'-14'0,"-2"3"0,-1 1 0,-1 0 0,-1-4 0,-3 6 0,4 8 0,-6 9 0,0 4 0,-4 2 0,-1 0 0,0 0 0,5-1 0,-2-4 0,-3 0 0,4-5 0,-4 5 0,3-6 0,2 6 0,0-5 0,0 5 0,0-7 0,2 9 0,3-7 0,4-2 0,0 5 0,0 2 0,3 3 0,-6 2 0,1-1 0,-2 1 0,0 0 0,0-1 0,-5 1 0,1 0 0,4-1 0,-3 1 0,3 0 0,-4-9 0,-1-6 0,0-6 0,0-10 0,2-2 0,3-2 0,-2-6 0,7 1 0,0-1 0,-2 2 0,8-2 0,-3 4 0,4-1 0,1 5 0,6 1 0,-4 5 0,-4 7 0,5 4 0,2 1 0</inkml:trace>
  <inkml:trace contextRef="#ctx0" brushRef="#br0" timeOffset="1199">2985 685 12287,'29'-15'0,"-6"1"0,-2 6 0,-13 1 0,-3 7 0,-10 0 0,4 2 0,-6 1 0,1 2 0,4 6 0,-4-3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6:27.318"/>
    </inkml:context>
    <inkml:brush xml:id="br0">
      <inkml:brushProperty name="width" value="0.08571" units="cm"/>
      <inkml:brushProperty name="height" value="0.08571" units="cm"/>
      <inkml:brushProperty name="color" value="#FFC114"/>
    </inkml:brush>
  </inkml:definitions>
  <inkml:trace contextRef="#ctx0" brushRef="#br0">30 44 12287,'-6'-8'0,"2"-5"0,-5 3 0,5 4 0,-2-1 0,12 7 0,6 0 0,6 2 0,6 3 0,11-4 0,5 4 0,6-1 0,3 1 0,17-4 0,2 6 0,6-2 0,2-1 0,14 6 0,-7-3 0,7-1 0,7 1 0,-47-2 0,-1 0 0,43 1 0,-4 2 0,-1 4 0,-38-4 0,1 2 0,45 9 0,0-1 0,-4-1 0,-41-10 0,0-1 0,43 5 0,2-1 0,3 1 0,-44-7 0,1-1 0,-3 0 0,0-1 0,0-1 0,-1-1-29,1 1 1,1-2 0,5 1 0,1 0 0,-3 1 0,0-2 0,0 1 0,0-1 28,0-2 0,-1 1 0,4 1 0,0-1 0,-6-3 0,0 0 0,1 0 0,0 0 0,3 1 0,0 0 0,2-2 0,0 0 0,-6 4 0,0 0 0,-2 0 0,1 0 0,-2 2 0,1-1 0,5-2 0,1 1 0,-4-1 0,0 1 0,-1 1 0,-1 0 0,47 5 0,-46-1 0,0 2 0,41 9 0,2 1 0,3 0 0,0-1 0,-10 1 0,-4 0 0,-1 0 0,13-2 0,-3-4 0,-1-4 0,-4-3 0,12-2 0,-15-2 0,3-3 0,7-4 0,1-3 0,-6-1 0,-5 0 0,-2-3 0,10-2 0,-16 3 0,-4-1 0,-4-4 0,-4 4 0,-14-4 0,-2 4 0,-3 1 0,-7 7 0,-15 1 0,-4 1 0,-4 4 0,-8-4 0,-8 12 0,-8 2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6:47.246"/>
    </inkml:context>
    <inkml:brush xml:id="br0">
      <inkml:brushProperty name="width" value="0.08571" units="cm"/>
      <inkml:brushProperty name="height" value="0.08571" units="cm"/>
      <inkml:brushProperty name="color" value="#FFC114"/>
    </inkml:brush>
  </inkml:definitions>
  <inkml:trace contextRef="#ctx0" brushRef="#br0">190 59 12287,'-15'-5'0,"1"-2"0,-1-1 0,2 3 0,2-3 0,1 2 0,-2 2 0,1 1 0,-1 0 0,3-2 0,-1 0 0,-3 12 0,3 2 0,-1 5 0,6 2 0,1 3 0,3 6 0,1 4 0,0 7 0,0 7 0,0 4 0,0 15 0,0 2 0,0 6 0,0 4 0,0 9 0,0 0 0,0-4 0,0-8 0,0-8 0,0-14 0,0-10 0,1-21 0,3-15 0,1-14 0,4-22 0,-4-11 0,13-17 0,-1 1 0</inkml:trace>
  <inkml:trace contextRef="#ctx0" brushRef="#br0" timeOffset="466">28 44 12287,'-6'-14'0,"4"4"0,-4 2 0,-1 1 0,6 2 0,-4 5 0,11 2 0,9 3 0,1-2 0,9 5 0,1 0 0,2 0 0,8-3 0,3 3 0,5-1 0,5-4 0,3-1 0,9 0 0,2 1 0,6 2 0,9 0 0,6-5 0,0-2 0,0-3 0,4 3 0,-6-2 0,-4 0 0,0-1 0,-4 2 0,-7-5 0,-7 1 0,-3 4 0,7 2 0,-8 1 0,-4 0 0,-5 0 0,4 0 0,-10 0 0,-2 0 0,-1 0 0,-1 1 0,-6 4 0,-5 3 0,-3 0 0,2 4 0,-7-6 0,-4 1 0,-2-1 0,-7 6 0,3-2 0,-2 3 0,-1-3 0,-3-1 0,1 3 0,2 1 0,5 6 0,-4 3 0,1-1 0,-1 0 0,4 4 0,-3-4 0,1 2 0,3 3 0,-3 7 0,1 1 0,-1 0 0,0 2 0,0 3 0,2 10 0,-4 3 0,1 1 0,-5 7 0,3-3 0,-4 2 0,-1 3 0,0-5 0,0-9 0,0-12 0,0-7 0,0 2 0,0-23 0,-1-4 0,-4-16 0,-4-9 0,-5-9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6:57.742"/>
    </inkml:context>
    <inkml:brush xml:id="br0">
      <inkml:brushProperty name="width" value="0.08571" units="cm"/>
      <inkml:brushProperty name="height" value="0.08571" units="cm"/>
      <inkml:brushProperty name="color" value="#FFC114"/>
    </inkml:brush>
  </inkml:definitions>
  <inkml:trace contextRef="#ctx0" brushRef="#br0">192 292 12287,'-15'-14'0,"0"-1"0,6 0 0,-1 1 0,-2-1 0,1-5 0,0 1 0,2-1 0,3-1 0,-4 3 0,4-5 0,-1 2 0,0 3 0,-4 2 0,1 1 0,2 7 0,0 1 0,1 1 0,-4 4 0,9-3 0,-3 10 0,4-2 0,1 7 0,6-7 0,4 2 0,3-3 0,2-2 0,4 0 0,3 0 0,1 0 0,3 0 0,6 5 0,3 0 0,-1-2 0,2-1 0,1-2 0,9 1 0,2 2 0,1 2 0,4 2 0,0-4 0,2 2 0,6-2 0,4 1 0,-1-1 0,-2 2 0,0-2 0,15 4 0,-7-1 0,3 1 0,-2-1 0,10 6 0,-12-4 0,1 2 0,5-1 0,-3 0 0,-5 2 0,-7-3 0,-2-1 0,12-1 0,-3-3 0,3 2 0,2-1 0,6-3 0,-6-1 0,0 0 0,0 0 0,6 0 0,-4 0 0,1 0 0,2 0 0,8 0 0,-10 0 0,0 0 0,-5 0 0,3 0 0,-14 0 0,2 0 0,-1 0 0,-9 0 0,-5 0 0,-7 0 0,-3 0 0,-2-1 0,-6-3 0,-4-1 0,-4 2 0,-4 2 0,-9 1 0,-7 0 0,-7-5 0,-8-2 0,-1-1 0,-3-3 0,-9 2 0,-7 0 0,-18-1 0,-1-5 0</inkml:trace>
  <inkml:trace contextRef="#ctx0" brushRef="#br0" timeOffset="450">706 425 12287,'-11'-2'0,"-1"-3"0,1-5 0,-4 2 0,10-2 0,9 7 0,10-2 0,11 2 0,8-2 0,11 3 0,11-2 0,7 2 0,7 2 0,11 5 0,10 1 0,8 3 0,-48-4 0,1 1 0,7-2 0,0 0 0,-3 0 0,-1 0 0,2 0 0,1 0 0,1 1 0,0-1 0,-2-3 0,1 1 0,-2 1 0,1 0 0,-4 0 0,0-1 0,-1 0 0,0 1 0,47 7 0,-10-5 0,-5-2 0,-10-1 0,6-7 0,-19-2 0,-3 1 0,-3-1 0,-1-2 0,-8 4 0,-4 0 0,-3-2 0,-4 6 0,-6-6 0,-4 2 0,-4 0 0,1-1 0,-1 2 0,-4-2 0,-4-2 0,7-9 0,-3-5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7:16.119"/>
    </inkml:context>
    <inkml:brush xml:id="br0">
      <inkml:brushProperty name="width" value="0.08571" units="cm"/>
      <inkml:brushProperty name="height" value="0.08571" units="cm"/>
      <inkml:brushProperty name="color" value="#FFC114"/>
    </inkml:brush>
  </inkml:definitions>
  <inkml:trace contextRef="#ctx0" brushRef="#br0">60 221 12287,'-15'-22'0,"0"0"0,5 6 0,1-4 0,5 4 0,1-4 0,6 4 0,7 8 0,10 3 0,3 3 0,-1 2 0,6 2 0,-2 1 0,7 4 0,6 1 0,4 2 0,2 6 0,4 2 0,5 2 0,3-1 0,4-4 0,1 0 0,2-1 0,6 0 0,-2-3 0,3-1 0,-3 1 0,3-4 0,-5-1 0,3-1 0,1 0 0,9 2 0,-7-4 0,-1 2 0,1-2 0,15-1 0,-2-2 0,5 1 0,-1 4 0,9-3 0,-8 4 0,0-1 0,5 0 0,-45-2 0,1-1 0,44-2 0,-5 0 0,-1 0 0,8 0 0,-11 0 0,-1-2 0,-3-2 0,3-3 0,-13-4 0,1 1 0,4-2 0,0 4 0,-4-2 0,-1 1 0,-3 0 0,1-4 0,-6 5 0,-4-2 0,-4 1 0,-2 5 0,-9-2 0,-4 1 0,-3 0 0,-11 0 0,-7 5 0,-4 0 0,-1 0 0,-8 0 0,-7 0 0,-14 0 0,-13 0 0,-11 0 0,-11 0 0,-13 0 0,-5 0 0</inkml:trace>
  <inkml:trace contextRef="#ctx0" brushRef="#br0" timeOffset="540">60 207 12287,'-15'-23'0,"0"2"0,5 1 0,2 0 0,2 2 0,1 2 0,5 1 0,1 2 0,4 4 0,3-4 0,9 4 0,1 0 0,1-1 0,12 6 0,0 0 0,5 2 0,5 2 0,8 2 0,5 2 0,3 6 0,2 3 0,11 7 0,5 1 0,4 0 0,1 1 0,5-3 0,0-4 0,3 0 0,0-1 0,-37-6 0,-1-1 0,43 6 0,2-1 0,2-3 0,1 0 0,-46-4 0,0 1 0,-1-1 0,1 0-27,2 1 1,0-1-1,1-1 1,1-1-1,-2 0 1,1 0-1,2 0 1,-1-1 26,-1 1 0,1-1 0,5 1 0,0-1 0,-5-2 0,-2 0 0,1 0 0,1 2 0,-1 0 0,1 0 0,0 0 0,-1 0 0,-2 2 0,0 0 0,-1 0 0,-1 0 0,0 0 0,-1 0 0,47 0 0,-11 2 0,-2-1 0,-4 0 0,5 0 0,-15-5 0,0 0 0,2 0 0,-4 1 0,-1 3 0,-8 1 0,-7-2 0,11 0 0,-14 0 0,-2 2 0,-5-2 0,-1-1 0,-6 0 0,-4 1 0,-5 2 0,1 0 0,-2-5 0,-9 0 0,-3 1 212,-5 4-212,-3-3 0,-11 11 0,-2-5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43:19.001"/>
    </inkml:context>
    <inkml:brush xml:id="br0">
      <inkml:brushProperty name="width" value="0.08571" units="cm"/>
      <inkml:brushProperty name="height" value="0.08571" units="cm"/>
      <inkml:brushProperty name="color" value="#FFC114"/>
    </inkml:brush>
  </inkml:definitions>
  <inkml:trace contextRef="#ctx0" brushRef="#br0">294 293 12287,'0'-11'0,"0"-4"0,0 3 0,0-7 0,0 3 0,0 1 0,-1 2 0,-3 1 0,-1 3 0,-1 0 0,3-2 0,-2 1 0,-2 7 0,2-2 0,-5 3 0,2 9 0,-2 4 0,-1 9 0,-2 9 0,-2 7 0,-1 12 0,-2 2 0,-2 4 0,-4 10 0,4-9 0,2-2 0,2-6 0,1-1 0,1-14 0,1-4 0,3-7 0,3-12 0,7-11 0,0-11 0,2-10 0,3-13 0,5-8 0,3-8 0,6-5 0,1-4 0,-1-1 0,3-2 0,-1 2 0,3 7 0,-4 4 0,-4 5 0,4 7 0,-2 13 0,-3 5 0,-4 4 0,-6 8 0,3 14 0,0 4 0,0 4 0,-3 2 0,5 0 0,0 0 0,-2-1 0,5 1 0,-3 0 0,3-1 0,2 1 0,-1-2 0,1-3 0,-5-4 0,-2-4 0,0 1 0,0 2 0,1 2 0,2-4 0,-1 2 0,-5 0 0,3-4 0,-2 4 0,1-3 0,-2 3 0,-5-3 0,0-2 0,-2-5 0,-8-2 0,-1-1 0,-2 3 0,-2-5 0,0-1 0,1 4 0,-1 2 0,0 4 0,6-4 0,-1 0 0,-2 2 0,-1 1 0,-1 2 0,0-2 0,5-2 0,-3 0 0,7-6 0,0 7 0,5-3 0,0 19 0,0 6 0,0 9 0,0 6 0,0 10 0,0 12 0,0 6 0,0 7 0,0 7 0,0 3 0,0-4 0,0-5 0,0-1 0,0-9 0,0-4 0,0-4 0,0-11 0,0-12 0,0-8 0,2-11 0,1-6 0,2-8 0,0 1 0,-5-8 0,0-6 0,0-6 0,5 0 0,0-1 0,0-2 0,1-2 0,-4 0 0,3 2 0,-2 3 0,2 2 0,-3-5 0,4 3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7:17.883"/>
    </inkml:context>
    <inkml:brush xml:id="br0">
      <inkml:brushProperty name="width" value="0.08571" units="cm"/>
      <inkml:brushProperty name="height" value="0.08571" units="cm"/>
      <inkml:brushProperty name="color" value="#FFC114"/>
    </inkml:brush>
  </inkml:definitions>
  <inkml:trace contextRef="#ctx0" brushRef="#br0">30 536 12287,'0'-15'0,"-2"0"0,-3 1 0,2-1 0,-5 0 0,1 1 0,2-1 0,5 0 0,2 0 0,3 1 0,-2 1 0,7 1 0,1 4 0,2 2 0,9 1 0,2 5 0,4 0 0,1 0 0,1 11 0,1 4 0,3 3 0,5 3 0,2 0 0,0 4 0,-5-6 0,-5-2 0,6 1 0,-7-2 0,-1-5 0,-3-2 0,-4-5 0,-8-4 0,1 0 0,-7 0 0,-8-6 0,-8-2 0</inkml:trace>
  <inkml:trace contextRef="#ctx0" brushRef="#br0" timeOffset="183">44 756 12287,'15'0'0,"0"0"0,0 0 0,6 0 0,5-1 0,7-3 0,6-1 0,3-4 0,4 2 0,0 1 0,-2-1 0,1-4 0,-9 1 0,-1-3 0,-4-2 0,-7 0 0,-14 1 0,3-8 0,-5 0 0</inkml:trace>
  <inkml:trace contextRef="#ctx0" brushRef="#br0" timeOffset="551">324 154 12287,'0'-9'0,"0"1"0,0 3 0,-2 5 0,-1 2 0,-4 11 0,-1 10 0,5 18 0,-4 11 0,2 12 0,0 9 0,-4 15 0,4 1 0,2-1 0,1-3 0,2-15 0,2-15 0,2-12 0,6-10 0,-2-14 0,2-16 0,2-6 0,1-7 0,1-11 0,1-8 0,0-9 0,-1-9 0,3-5 0,1-6 0,1-7 0,-4 1 0,-5-1 0,1 1 0,2 1 0,0 1 0,-3 8 0,-3 6 0,-1 8 0,-4 10 0,6 24 0,-5 15 0,2 14 0,-1 10 0,-3 11 0,-1 12 0,0 4 0,0 4 0,0 8 0,0-4 0,0-1 0,0 2 0,5-2 0,2-10 0,1-5 0,3-8 0,2-8 0,2-13 0,0-8 0,-1-7 0,-1-10 0,-3-3 0,2-8 0,-7-6 0,6-14 0,-3 2 0</inkml:trace>
  <inkml:trace contextRef="#ctx0" brushRef="#br0" timeOffset="1416">1323 433 12287,'0'-8'0,"0"0"0,2 4 0,3-1 0,-2 2 0,7 8 0,0 6 0,-2 7 0,5 10 0,-3 10 0,3 3 0,1 4 0,-4 8 0,0-3 0,0 1 0,-2-1 0,0-4 0,-5-10 0,2-8 0,-1-5 0,-3-10 0,-1-15 0,0-13 0,0-7 0,0-6 0,0-6 0,0-1 0,0 3 0,0 1 0,5 1 0,0 2 0,0 4 0,1 4 0,1-1 0,4 1 0,-1 4 0,2 5 0,1 4 0,1 7 0,1 2 0,0 3 0,0 5 0,-1 7 0,1 5 0,0 1 0,-2-1 0,-2 5 0,-3-3 0,-1 2 0,3-3 0,-4 2 0,1-1 0,-1-1 0,-1-2 0,-5-6 0,0 0 0,7-1 0,1-6 0,6-1 0</inkml:trace>
  <inkml:trace contextRef="#ctx0" brushRef="#br0" timeOffset="2351">1852 742 12287,'10'-23'0,"0"3"0,1 4 0,2 1 0,2 2 0,0 2 0,0 1 0,-1 2 0,1-2 0,0 5 0,-1 5 0,-1 5 0,-3 5 0,-3 4 0,-7 4 0,0 4 0,0 0 0,-2 1 0,-1 2 0,-4-4 0,-1 0 0,-2-6 0,-4 1 0,-1-4 0,0-4 0,1 2 0,-1-5 0,0-4 0,5-7 0,2-4 0,2-5 0,2-4 0,3 2 0,1-4 0,3 1 0,7 1 0,0-1 0,11 5 0,0 1 0,4-1 0,7 2 0,3 2 0,-1 1 0,2-2 0,-5 4 0,3 0 0,-4 1 0,-6 4 0,-4 0 0,-9 0 0,-1-2 0,-9 0 0,1 7 0,-5 2 0,-9 5 0,3 7 0,-4 4 0,-2 4 0,5-1 0,2 1 0,0 1 0,0-2 0,4 0 0,-1-5 0,4 1 0,7-1 0,4-8 0,3-5 0,2-4 0,4-2 0,3-6 0,-1-7 0,0-9 0,5-7 0,-3-4 0,0-5 0,-3-4 0,-4-1 0,-1-1 0,-1-3 0,1-1 0,-7 2 0,-1 6 0,-2 5 0,0 5 0,-2 5 0,-8 13 0,-5 3 0,2 3 0,0 9 0,0 3 0,-1 5 0,5 9 0,-5 6 0,1 4 0,0 6 0,5 1 0,-2 6 0,3-1 0,2 0 0,0 8 0,0-8 0,2-4 0,3-4 0,3 3 0,7-10 0,-1-3 0,1-5 0,6-2 0,4-11 0,3-2 0,1-1 0,-1-10 0,-1-7 0,0-8 0,-1-5 0,3-6 0,-9 0 0,-4 1 0,-4 2 0,-1 2 0,-6 1 0,-2 3 0,-1 6 0,-4 4 0,-3 5 0,-3 5 0,-8 10 0,-2 5 0,-2 3 0,1 8 0,4 2 0,2 2 0,3-1 0,-1-1 0,6 2 0,1-6 0,3-3 0,1-1 0,0 0 0,0 0 0,8-2 0,5-4 0,7-5 0,2-8 0,6-4 0,5-8 0,-2-2 0,2-2 0,-1-9 0,-2 3 0,-1 0 0,0-2 0,-6 3 0,-3 4 0,-5 7 0,-6 0 0,-4 8 0,-10 1 0,2 10 0,-7 5 0,-1 3 0,-2 1 0,0 1 0,1 0 0,4 0 0,2-1 0,1 1 0,5 0 0,0-1 0,6-1 0,4-1 0,3-4 0,2-1 0,6 2 0,4-4 0,1 0 0,-2 2 0,2-6 0,-6 6 0,-2-1 0,-2 4 0,-3-2 0,-3 2 0,-5 2 0,-5 4 0,-5 0 0,-5-3 0,-3 0 0,-8 0 0,-4 2 0,-2 0 0,-3 0 0,1-1 0,0 1 0,1-2 0,3-3 0,-3 3 0,6-5 0</inkml:trace>
  <inkml:trace contextRef="#ctx0" brushRef="#br0" timeOffset="2500">3308 786 12287,'6'8'0,"-4"0"0,3-3 0,-4 5 0,-7 3 0,-4 3 0,-1 2 0,1 2 0,-3 4 0,3-3 0,-2 1 0,3-1 0,-4 5 0,4-3 0</inkml:trace>
  <inkml:trace contextRef="#ctx0" brushRef="#br0" timeOffset="3068">3719 756 12287,'-8'12'0,"3"4"0,3 5 0,2 5 0,0 7 0,0 1 0,0-1 0,0-2 0,0-8 0,2-5 0,3-7 0,2-6 0,4-11 0,-1-9 0,-7-13 0,4-9 0</inkml:trace>
  <inkml:trace contextRef="#ctx0" brushRef="#br0" timeOffset="3382">3734 565 12287,'-8'-29'0,"1"-1"0,2 1 0,0 0 0,0 6 0,5 10 0,2 14 0,3 12 0,3 4 0,9 7 0,0 2 0,3 2 0,5 6 0,-4 1 0,2-3 0,3-1 0,0 4 0,-2-1 0,-4-3 0,-4-5 0,-1 2 0,0-4 0,-1 4 0,-5 0 0,-4-4 0,-5-9 0,-4-12 0,-1-6 0,-4-7 0,4-8 0,1-3 0,3-2 0,1 0 0,1-3 0,4 2 0,5-2 0,3 1 0,2 4 0,0 6 0,-1 2 0,1 7 0,0 1 0,-1 5 0,1 5 0,-2 4 0,-1 11 0,-4 4 0,-2 4 0,4 2 0,-5-1 0,-2 0 0,-1 1 0,3-1 0,0-1 0,0-3 0,1-6 0,-3-3 0,6-1 0,-3 0 0,12-7 0,-2-1 0</inkml:trace>
  <inkml:trace contextRef="#ctx0" brushRef="#br0" timeOffset="4765">4792 168 12287,'-6'-8'0,"4"3"0,-3 10 0,4 5 0,1 11 0,0 9 0,0 9 0,0 8 0,0 10 0,0 10 0,1 2 0,4 1 0,3 4 0,7-11 0,0-6 0,-1-11 0,1-3 0,1-24 0,2-7 0,2-7 0,-1-9 0,-2-6 0,1-9 0,1-7 0,1-9 0,-4 1 0,1 1 0,-3 2 0,8 2 0,-11 1 0,0 4 0,3 4 0,-8 4 0,1 3 0,-3 1 0,1 3 0,0 7 0,-5 2 0,-5 6 0,-1 11 0,-1 1 0,1 1 0,-4 6 0,3-6 0,1 1 0,-1 1 0,2-4 0,5 2 0,0-2 0,0-8 0,2 0 0,3-3 0,5-3 0,5-3 0,2-5 0,5-4 0,1-4 0,-5-2 0,3-1 0,-2-1 0,1 3 0,-2-4 0,-7 9 0,-1 0 0,2-1 0,-4 7 0,2-2 0,-7 5 0,2 5 0,-4 4 0,-2 4 0,-4 2 0,3-7 0,-4-1 0,4-7 0,-3 0 0,-3-5 0,-5-2 0,3-1 0,-3 5 0,3-4 0,-3 1 0,-2 3 0,1-6 0,-1 3 0,2-6 0,2 3 0,1-3 0,-2 2 0,-1-3 0,-1 4 0,-1-6 0,0-5 0,0 4 0,1-4 0,-1 4 0,0 1 0,1 5 0,-1 2 0,0 2 0,1 3 0,-1 1 0,0 5 0,0 5 0,1 7 0,1 14 0,1 2 0,2 5 0,-1 5 0,5 2 0,1 1 0,3-2 0,2-3 0,7 2 0,4-6 0,5-6 0,4-8 0,11-3 0,0-13 0,5-2 0,5-1 0,1-10 0,2-7 0,0-8 0,0-5 0,-1-6 0,-2-2 0,-5 0 0,-5 0 0,0-1 0,-12 4 0,-1 4 0,-1 1 0,-9 3 0,-3 11 0,-10 6 0,-5 3 0,-3 5 0,-2 5 0,1 3 0,-3 8 0,-1 2 0,-1 2 0,-1 1 0,5-3 0,2 1 0,4-1 0,-3-1 0,7-3 0,2 1 0,1 0 0,4-2 0,4-3 0,9-5 0,6-4 0,10-4 0,2-5 0,1-7 0,7-8 0,-3 2 0,-1 0 0,-2 0 0,-6 1 0,-4 5 0,-6 1 0,-3-1 0,-7 7 0,-4 3 0,-10 10 0,-4 5 0,1 3 0,-3 1 0,4 1 0,1 0 0,-1-1 0,2-4 0,5 0 0,0 1 0,2-4 0,5-2 0,6-4 0,5-1 0,8-1 0,-2-4 0,2-3 0,-1 0 0,3-5 0,-4 3 0,2-2 0,-1 3 0,-4 0 0,-6 6 0,-1-2 0,1 2 0,-2 3 0,-1 3 0,-4 4 0,-2 1 0,1 2 0,-4 4 0,2 1 0,1-2 0,-1-3 0,-3-4 0,11-19 0,-5-3 0</inkml:trace>
  <inkml:trace contextRef="#ctx0" brushRef="#br0" timeOffset="4984">6071 80 12287,'8'-15'0,"-3"1"0,3-1 0,-6 0 0,3 1 0,-4 7 0,-1 9 0,0 11 0,0 8 0,0 10 0,-1 3 0,-4 6 0,3 4 0,-3 3 0,4 4 0,1 1 0,0 2 0,1 6 0,4 2 0,5 2 0,3 5 0,3-6 0,2-4 0,2-8 0,6-6 0,-3-15 0,0-9 0,-4-8 0,3-8 0,-4-12 0,-5-7 0,1-7 0,-12-9 0,5 1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7:24.397"/>
    </inkml:context>
    <inkml:brush xml:id="br0">
      <inkml:brushProperty name="width" value="0.08571" units="cm"/>
      <inkml:brushProperty name="height" value="0.08571" units="cm"/>
      <inkml:brushProperty name="color" value="#FFC114"/>
    </inkml:brush>
  </inkml:definitions>
  <inkml:trace contextRef="#ctx0" brushRef="#br0">29 235 12287,'0'-14'0,"-1"4"0,-4 0 0,2 7 0,-7-2 0,7 16 0,-2 9 0,3 8 0,2 6 0,0 8 0,2 9 0,3 0 0,4-1 0,0-1 0,0-5 0,3-1 0,1-4 0,6-6 0,1-14 0,-2-9 0,-2-7 0,1-4 0,1-6 0,1-9 0,-1-12 0,-1-3 0,-3-8 0,1 0 0,0 1 0,-2 2 0,-2 7 0,-3 1 0,-1 4 0,4 2 0,-9 16 0,3 7 0,-4 11 0,-1 6 0,0 8 0,0-1 0,-1 1 0,-4-2 0,3 2 0,-4-4 0,1-1 0,0 0 0,0-6 0,5-6 0,0 3 0,2-6 0,3-1 0,8-5 0,6-5 0,1-4 0,1-4 0,-3-1 0,5 3 0,-2 1 0,-3-1 0,-2 4 0,-1 2 0,0 4 0,0 1 0,-2 1 0,-4 4 0,-2-1 0,-7 5 0,2 1 0,2-2 0,-2 0 0,5-4 0,-1 1 0,-3 0 0,7-7 0,2-1 0,1-2 0,1-7 0,1 4 0,0-2 0,0 1 0,4 5 0,1-1 0,-2 4 0,-2 1 0,4 0 0,-1 1 0,-1 4 0,-3 3 0,-4 7 0,-2 0 0,-3 0 0,4-6 0,-4 1 0,3 2 0,0-1 0,6-1 0,0-4 0,-1-4 0,1 1 0,0 2 0,-2 2 0,-2-2 0,-1 3 0,2 0 0,-4 5 0,0-3 0,-2 3 0,-2 2 0,-3-1 0,-1 3 0,0 1 0,0 1 0,0 1 0,-1-4 0,-4 2 0,-5 2 0,-3-1 0,-2-4 0,1 0 0,-1-1 0,-6 1 0,-4-2 0,-3-3 0,-1-5 0,-5 1 0,-2-1 0,-2-1 0,-3-3 0,5-7 0,2-4 0,5-3 0,4-2 0,-3-6 0,6-2 0</inkml:trace>
  <inkml:trace contextRef="#ctx0" brushRef="#br0" timeOffset="369">1147 588 12287,'21'-15'0,"-5"1"0,4 1 0,-4 3 0,4-2 0,-1 8 0,-1 0 0,-1 3 0,-3 2 0,1 3 0,0 2 0,-1 2 0,-4-3 0,0 3 0,1-1 0,-2-2 0,0-5 0,-5 0 0,2 0 0,-6 6 0,0 4 0,0 3 0,5-3 0,0 0 0,-2 1 0,5 1 0,2-3 0,3-4 0,2 2 0,0-2 0,-1-2 0,1-1 0,5-7 0,1-2 0,2 1 0,3-1 0,-3-3 0,0 4 0,-2-1 0,-3 1 0,-2 1 0,-1 5 0,0 0 0,-1 0 0,-1 1 0,-3 4 0,-2 2 0,-4 4 0,0-1 0,1-7 0,-5 4 0,0-7 0</inkml:trace>
  <inkml:trace contextRef="#ctx0" brushRef="#br0" timeOffset="534">2293 632 12287,'10'2'0,"0"3"0,-2-2 0,2 7 0,1-5 0,-6 5 0,0-6 0,-5 6 0,-7-6 0,-1 2 0,-6-6 0</inkml:trace>
  <inkml:trace contextRef="#ctx0" brushRef="#br0" timeOffset="1167">2719 662 12287,'-4'-15'0,"-1"0"0,-7 1 0,11-1 0,-4 0 0,3 0 0,2 1 0,0-1 0,0 0 0,2 2 0,4 4 0,7 4 0,5 3 0,3 2 0,-3 2 0,2 3 0,-2 4 0,3 4 0,-1 4 0,-2 1 0,-2 1 0,-1 7 0,-2-1 0,-3 1 0,-5-1 0,1 1 0,-1-7 0,-3-1 0,-6-1 0,1-3 0,-7-1 0,-1-3 0,-2-5 0,-2-3 0,-1-2 0,-1-2 0,3-3 0,-3-5 0,11-8 0,-1-1 0,1 1 0,3-3 0,7-1 0,6 1 0,3 0 0,4-4 0,2 4 0,6 2 0,3 2 0,6-4 0,0 11 0,-1 4 0,-2 2 0,-2 4 0,-1 2 0,-2 5 0,-1 7 0,-7 3 0,0 7 0,-5 1 0,-4-3 0,-5 11 0,2-5 0,-1-2 0,0-5 0,-2-1 0,-8-5 0,4-7 0,-4-16 0,3-7 0,4-10 0,3-1 0,5-5 0,3-3 0,3-5 0,4 4 0,2 3 0,1 1 0,5 8 0,-3 3 0,1 6 0,-2 4 0,10 3 0,-3 7 0</inkml:trace>
  <inkml:trace contextRef="#ctx0" brushRef="#br0" timeOffset="1635">3807 471 12287,'21'0'0,"4"0"0,9 0 0,5-2 0,4-3 0,12-3 0,4-5 0,2 1 0,-1 3 0,-4 4 0,-7-3 0,-10 1 0,-7 4 0,-10 8 0,-8 4 0,-9 6 0,-8 5 0,-7 3 0,-9 6 0,-11 0 0,-7 1 0</inkml:trace>
  <inkml:trace contextRef="#ctx0" brushRef="#br0" timeOffset="1752">4175 632 12287,'-38'15'0,"2"0"0,12-6 0,1 0 0,2-3 0,6-1 0,5-5 0,13 0 0,4 0 0,9 0 0,9 0 0,2-6 0,6-3 0,3 0 0,3-1 0,5 5 0,-8-3 0,0 0 0,0-1 0,-2 4 0,-4-3 0,-1 2 0,1-12 0,-1 1 0</inkml:trace>
  <inkml:trace contextRef="#ctx0" brushRef="#br0" timeOffset="2120">4189 132 12287,'-14'2'0,"-1"3"0,0 8 0,1 10 0,-1 5 0,0 8 0,2 11 0,2 9 0,1 6 0,-2 6 0,6 1 0,1-6 0,3-10 0,2-11 0,0-6 0,2-10 0,3-6 0,5-10 0,3-10 0,3-10 0,2-11 0,2-10 0,4-7 0,-3-8 0,1-3 0,-1-5 0,5-8 0,-2-1 0,3 2 0,-3 6 0,-3 1 0,-6 8 0,0 5 0,-1 4 0,1 2 0,-2 27 0,-3 13 0,-5 15 0,-3 7 0,-2 14 0,-2 5 0,-1 5 0,-2 4 0,-2 2 0,4 4 0,-2-1 0,2-1 0,-4 8 0,2-8 0,2-2 0,1-6 0,2-1 0,0-14 0,0-6 0,0-6 0,7-11 0,3-10 0,3-6 0,2-12 0,6-14 0,2-9 0</inkml:trace>
  <inkml:trace contextRef="#ctx0" brushRef="#br0" timeOffset="3818">5292 59 12287,'0'-8'0,"-2"-4"0,-1 6 0,-2-2 0,-5 3 0,4-3 0,-3 1 0,6 2 0,-3 7 0,6 3 0,0 6 0,0 7 0,0 5 0,0 8 0,0 3 0,0 6 0,0 4 0,0 5 0,0 5 0,0 3 0,0 6 0,0 1 0,0-3 0,0-6 0,0-6 0,0-11 0,0-9 0,0-8 0,0-13 0,0-8 0,0-8 0,0-16 0,0-7 0,1-4 0,4-1 0,8-8 0,7 4 0,-1-1 0,3-2 0,1 7 0,6 2 0,-1 5 0,-4 4 0,4 9 0,-4 8 0,4 3 0,2 6 0,-7 12 0,-2 12 0,-3 4 0,-2 4 0,-3 1 0,-6 5 0,1-4 0,-2-3 0,-1 3 0,-5-4 0,0-5 0,0-3 0,0-5 0,0-8 0,2-6 0,3-8 0,3-5 0,8-5 0,1-1 0,-3 0 0,9 1 0,-8-1 0,1 2 0,1 3 0,-3-1 0,1 6 0,0 1 0,-6 3 0,1 1 0,-5 0 0,5 0 0,-7-7 0,0-3 0,-4-4 0,-4-6 0,-5-3 0,4-8 0,-1-1 0,1-3 0,-4-4 0,5 3 0,0 0 0,-2 0 0,6 2 0,-4 5 0,3 11 0,4 6 0,3 9 0,-2 6 0,7 14 0,0 2 0,-2 6 0,5 2 0,-3 4 0,1 2 0,-1 1 0,3 1 0,-3-6 0,3-1 0,2-4 0,-1 2 0,3-6 0,1-4 0,1-4 0,1-6 0,-4-6 0,2 0 0,2 0 0,4-6 0,-4-2 0,-4-2 0,-5 0 0,3 2 0,-6-4 0,0 3 0,-2 7 0,-6 2 0,0 2 0,0 7 0,0 3 0,0 1 0,-5 2 0,1-1 0,0 1 0,3 0 0,-4-1 0,0 1 0,2 0 0,8-7 0,4-3 0,4-3 0,2-2 0,5 0 0,1 0 0,0-2 0,0-3 0,4-3 0,-4-7 0,0 0 0,1 1 0,-3-3 0,-4-2 0,-2-4 0,-3 0 0,3-5 0,-5 4 0,2-4 0,0-1 0,-7-6 0,2-1 0,-2 1 0,2-1 0,-3-4 0,2 6 0,-2 3 0,-2 5 0,-2 6 0,-1 9 0,-2 1 0,-5 8 0,6 4 0,0 11 0,1 3 0,0 11 0,-2 2 0,2 4 0,1 6 0,2-3 0,2 1 0,3 4 0,-4-5 0,6 0 0,-1-2 0,4 1 0,3-1 0,2-6 0,-1-2 0,1-2 0,5-7 0,1-3 0,2-7 0,3-5 0,-3-4 0,1-3 0,1-5 0,-2-3 0,-2-8 0,-6-2 0,-1-1 0,1-1 0,-5 7 0,-2-3 0,-1 0 0,-3 4 0,-5-1 0,-4 7 0,-3 4 0,-7 7 0,0 0 0,1 7 0,-1 3 0,0 3 0,1 1 0,4 1 0,2 2 0,1 0 0,4 3 0,1 0 0,2-6 0,0 1 0,0 0 0,2-2 0,3-2 0,4-1 0,5 1 0,5-4 0,2-2 0,1-3 0,-1-2 0,3 0 0,-4-2 0,-2-3 0,-2-5 0,-1 2 0,0-2 0,-1 0 0,-5 2 0,-3 2 0,-6 6 0</inkml:trace>
  <inkml:trace contextRef="#ctx0" brushRef="#br0" timeOffset="3935">7114 500 12287,'7'-8'0,"-4"-4"0,7 7 0,-7-6 0,4 3 0,-7 0 0,0 1 0</inkml:trace>
  <inkml:trace contextRef="#ctx0" brushRef="#br0" timeOffset="4766">7173 206 12287,'5'-10'0,"0"0"0,-2-1 0,-1 3 0,-2-2 0,0 8 0,0 2 0,0 13 0,0 14 0,2 5 0,2 7 0,0 4 0,4 1 0,0 0 0,0 0 0,-3 0 0,5-1 0,0-6 0,-2-7 0,3-7 0,-4-10 0,1-4 0,0-5 0,4-14 0,-4-10 0,-2-6 0,-1-8 0,-3 0 0,1 1 0,2 2 0,0 3 0,-3 4 0,1 4 0,2 4 0,0 8 0,-5 4 0,0 12 0,0 9 0,0 4 0,-5 2 0,0 3 0,2-2 0,1 3 0,2-1 0,0-2 0,0-4 0,0-4 0,2-1 0,2-2 0,6-3 0,3-5 0,2-10 0,0-5 0,-1-3 0,1-2 0,-2-1 0,-1-2 0,-3-2 0,-4 2 0,3 7 0,-1 1 0,-2 0 0,-5 9 0,0 6 0,-2 8 0,-3 6 0,4-2 0,-4 2 0,3-3 0,2-1 0,0 0 0,0 0 0,0-1 0,2-1 0,3-3 0,3-3 0,5-6 0,-3 4 0,1-2 0,-6 7 0,-2 2 0,-1 1 0,-2 3 0,0 2 0,0 2 0,-2-1 0,-3-4 0,-3 0 0,0-1 0,-5 1 0,2 0 0,-6-2 0,-2-3 0,-7 1 0,1-6 0,-9 0 0,-4-5 0</inkml:trace>
  <inkml:trace contextRef="#ctx0" brushRef="#br0" timeOffset="5102">4689 1220 12287,'0'-14'0,"0"-1"0,8 0 0,7 0 0,8 1 0,24-1 0,17 0 0,21-1 0,-33 6 0,4 0 0,5 2 0,3 0 0,7-2 0,0-1 0,3 1 0,-1 0 0,4 0 0,0 1 0,3-2 0,0 2 0,-2 2 0,-1 1 0,0 0 0,0 1-92,-3-1 1,0 2 0,7 2 0,0 0 0,-9-1 0,-2 0 0,-1 0 0,-1 1 91,-3 0 0,-2-1 0,-2 0 0,-1 0 0,-7 1 0,-2 0 0,42-3 0,-6 2 0,-4 0 0,-19 0 0,-5-2 59,-9 1 0,-7 3 0,-17-1-59,-7-3 0,-6 0 0,-13-9 0,0-4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7:32.964"/>
    </inkml:context>
    <inkml:brush xml:id="br0">
      <inkml:brushProperty name="width" value="0.08571" units="cm"/>
      <inkml:brushProperty name="height" value="0.08571" units="cm"/>
      <inkml:brushProperty name="color" value="#FFC114"/>
    </inkml:brush>
  </inkml:definitions>
  <inkml:trace contextRef="#ctx0" brushRef="#br0">58 1 12287,'-7'8'0,"-1"-1"0,-5-6 0,3 4 0,-1 3 0,6 7 0,1-7 0,9-3 0,5-3 0,3-2 0,7 0 0,1 0 0,2 0 0,3 0 0,7 0 0,1 0 0,0 0 0,2 0 0,-3 0 0,8 0 0,3 0 0,3 0 0,9 0 0,-2 0 0,4 0 0,6 0 0,0 0 0,4 1 0,-2 3 0,1 0 0,4 3 0,-4-4 0,0 2 0,-1-2 0,12 4 0,-9-2 0,6-2 0,5-1 0,0-2 0,6-2 0,1-1 0,3-2 0,1 0 0,-1 5 0,0 0 0,-2 0 0,-37 0 0,-1 0 0,45 0 0,2 0 0,-1 0 0,-46 1 0,1 0 0,47 2 0,0 2 0,-47-3 0,1-1 0,0 0 0,-1 0 0,0-1 0,-1 0 0,48 0 0,-3 0 0,-43 0 0,-1 0 0,37 0 0,-3 0 0,0 0 0,5-5 0,-7 0 0,-3 2 0,-2 1 0,12 4 0,-11 1 0,-3 2 0,-4-2 0,2-1 0,-6-2 0,-1 1 0,2 4 0,-4-3 0,-9 3 0,-6-4 0,-4-1 0,5 0 0,-10 2 0,-2 1 0,-2 2 0,-2 0 0,-6-3 0,0 1 0,1 2 0,-7 0 0,-4-5 0,-2 0 0,-8 0 0,1 0 0,-7 0 0,4 0 0,-7-2 0,0-3 0,-2 4 0,-3-4 0,4 3 0,-12 2 0,3 0 0,-3 7 0,-2 1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7:40.263"/>
    </inkml:context>
    <inkml:brush xml:id="br0">
      <inkml:brushProperty name="width" value="0.08571" units="cm"/>
      <inkml:brushProperty name="height" value="0.08571" units="cm"/>
      <inkml:brushProperty name="color" value="#FFC114"/>
    </inkml:brush>
  </inkml:definitions>
  <inkml:trace contextRef="#ctx0" brushRef="#br0">37 192 12287,'-10'0'0,"0"0"0,5 0 0,-5 0 0,9 0 0,1 0 0,8-2 0,5-3 0,8-1 0,5-6 0,7 3 0,6-3 0,8-6 0,6-1 0,2 1 0,6 1 0,12-1 0,2 2 0,5 3 0,5 0 0,2 6 0,3 2 0,-1 4 0,0 1 0,-39 0 0,1 1 0,42 4 0,0 4 0,-1-1 0,4 3 0,0-4 0,-1-1 0,3 1 0,2-2 0,-48-5 0,2 0 0,0 0 0,0 0-41,-1 0 1,1 0 0,9-2 0,0-1-1,-5 0 1,0-1 0,1 1 0,1 0 40,1-1 0,1 1 0,4 0 0,2 1 0,-1 2 0,1 0 0,0 0 0,0 0 0,1 0 0,1 0 0,3 0 0,1 0 0,-6 1 0,-1 0 0,2 1 0,-1 1 0,-1 2 0,0 0 0,9-1 0,0 0 0,-8 1 0,0 0 0,0 0 0,-1-1 0,0 0 0,0 1 0,4 0 0,0 1 0,-3-2 0,0-2 0,-1 2 0,0-1 0,-1 0 0,0 1 0,1-1 0,-2 0 0,-2-1 0,-1-1 0,-2 2 0,0-1 0,-2 0 0,-1 0 0,3-1 0,1-1 0,-9 0 0,0 0 0,-1 0 0,-1 0 0,48 0 0,-3 0 0,-8 0 0,-11 0 0,-7 0 0,-4 0 0,-16 0 0,-3 0 0,-5 0 0,-2-5 0,-8 0 0,-5 0 0,-3-1 0,-3 4 0,-6-3 0,-5-3 0,-3 7 0,-12-12 0,-3 4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8:54.804"/>
    </inkml:context>
    <inkml:brush xml:id="br0">
      <inkml:brushProperty name="width" value="0.08571" units="cm"/>
      <inkml:brushProperty name="height" value="0.08571" units="cm"/>
      <inkml:brushProperty name="color" value="#FFC114"/>
    </inkml:brush>
  </inkml:definitions>
  <inkml:trace contextRef="#ctx0" brushRef="#br0">45 221 12287,'-2'-15'0,"-3"0"0,-3-6 0,-5 10 0,3-4 0,5 2 0,4 5 0,1-2 0,11 7 0,6-2 0,4 3 0,5 2 0,2 0 0,3 0 0,3 0 0,5 0 0,2 2 0,2 1 0,-1 2 0,4-2 0,6 4 0,-1-2 0,-1-2 0,1-1 0,1-2 0,-3 0 0,0 0 0,3 0 0,1-5 0,-8 0 0,1 0 0,-2-2 0,4 4 0,-9-5 0,3 0 0,2 0 0,5 3 0,2-4 0,0 1 0,-1 0 0,6 3 0,-1-3 0,4 2 0,0 2 0,3 3 0,-8 1 0,3 0 0,2 0 0,1 0 0,-1 0 0,-3 0 0,2 0 0,3 0 0,-1 0 0,1 0 0,-3 0 0,9 0 0,-8 0 0,2 0 0,-1 0 0,-3-2 0,0-1 0,-1-2 0,-1 2 0,6-1 0,-7 1 0,0-2 0,-5 2 0,5 1 0,-10 2 0,0 0 0,-3 0 0,-2 0 0,-7 0 0,-2 0 0,-2 0 0,1 0 0,-9 0 0,-2 0 0,-2 0 0,-1 0 0,-1 0 0,1 0 0,-5 0 0,0 0 0,-7 0 0,3 0 0,-6 0 0,-6 0 0,-2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9:08.933"/>
    </inkml:context>
    <inkml:brush xml:id="br0">
      <inkml:brushProperty name="width" value="0.08571" units="cm"/>
      <inkml:brushProperty name="height" value="0.08571" units="cm"/>
      <inkml:brushProperty name="color" value="#FFC114"/>
    </inkml:brush>
  </inkml:definitions>
  <inkml:trace contextRef="#ctx0" brushRef="#br0">59 383 12287,'9'-23'0,"-5"3"0,-2-3 0,-4 5 0,-2-6 0,-3 1 0,-4-3 0,2 1 0,3-1 0,-4-7 0,5-1 0,-6-20 0,3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9:09.166"/>
    </inkml:context>
    <inkml:brush xml:id="br0">
      <inkml:brushProperty name="width" value="0.08571" units="cm"/>
      <inkml:brushProperty name="height" value="0.08571" units="cm"/>
      <inkml:brushProperty name="color" value="#FFC114"/>
    </inkml:brush>
  </inkml:definitions>
  <inkml:trace contextRef="#ctx0" brushRef="#br0">175 6321 12287,'0'-30'0,"-2"1"0,-1 1 0,-2 4 0,0-2 0,5 4 0,2 0 0,3-5 0,-3-5 0,2-6 0,-2-3 0,-2-4 0,0-9 0,0-2 0,0-4 0,0-4 0,0 4 0,0 9 0,0 9 0,0 4 0,0 5 0,0 9 0,0 4 0,0 4 0,0 1 0,0 0 0,0 1 0,-2-4 0,-1-5 0,-2-6 0,0-17 0,5-6 0,0-12 0,0-10 0,-6-15 0,-2-1 0</inkml:trace>
  <inkml:trace contextRef="#ctx0" brushRef="#br0" timeOffset="117">131 4572 12287,'-2'-10'0,"-3"2"0,-4 1 0,1-3 0,-2 4 0,0-2 0,2-4 0,-5-7 0,5-6 0,-2-4 0,0-6 0,2-15 0,-2-17 0,3-12 0,1-9 0,4-7 0,-3 7 0,10-3 0,3 9 0</inkml:trace>
  <inkml:trace contextRef="#ctx0" brushRef="#br0" timeOffset="217">43 3660 12287,'8'-21'0,"5"5"0,-11-7 0,3 5 0,-4-2 0,4 1 0,0 2 0,-2-2 0,4-4 0,-1-8 0,3-3 0,2-6 0,-3-4 0,2-6 0,1-9 0,2-8 0,2-12 0,0-2 0</inkml:trace>
  <inkml:trace contextRef="#ctx0" brushRef="#br0" timeOffset="333">322 2440 12287,'-2'-13'0,"-2"3"0,2-3 0,-6 7 0,4-6 0,0 3 0,-3-3 0,4-6 0,-2-1 0,0-8 0,5 1 0,0-5 0,0-3 0,0-13 0,0-2 0,0-7 0,-7-3 0,-1 0 0</inkml:trace>
  <inkml:trace contextRef="#ctx0" brushRef="#br0" timeOffset="449">249 1676 12287,'-7'-15'0,"4"2"0,-7 2 0,-1 1 0,2 2 0,0-4 0,-1 2 0,2-1 0,-4-2 0,7-3 0,2-4 0,1-4 0,2-11 0,0-6 0,0-4 0,0-4 0,7-20 0,1 1 0</inkml:trace>
  <inkml:trace contextRef="#ctx0" brushRef="#br0" timeOffset="549">278 956 12287,'0'-10'0,"0"0"0,0-1 0,0-7 0,0-2 0,0-6 0,0-3 0,0-9 0</inkml:trace>
  <inkml:trace contextRef="#ctx0" brushRef="#br0" timeOffset="683">263 471 12287,'-6'-15'0,"-2"0"0,-7 0 0,5 2 0,2 2 0,1 1 0,4-1 0,1-9 0,2-4 0,0-6 0,0-4 0,0 0 0,0-9 0,0-3 0,0 1 0,7-8 0,1 1 0</inkml:trace>
  <inkml:trace contextRef="#ctx0" brushRef="#br0" timeOffset="765">204 15 12287,'-4'15'0,"-3"-1"0,-1 1 0,3 0 0,-5-1 0,5-1 0,-3-1 0,2-2 0,1-7 0,5 3 0,0-6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9:08.550"/>
    </inkml:context>
    <inkml:brush xml:id="br0">
      <inkml:brushProperty name="width" value="0.08571" units="cm"/>
      <inkml:brushProperty name="height" value="0.08571" units="cm"/>
      <inkml:brushProperty name="color" value="#FFC114"/>
    </inkml:brush>
  </inkml:definitions>
  <inkml:trace contextRef="#ctx0" brushRef="#br0">324 30 12287,'-15'5'0,"0"0"0,-6 6 0,8-9 0,-3 5 0,3-1 0,-4 1 0,8 4 0,-4-3 0,-2-1 0,0 3 0,0-4 0,1 2 0,-1 4 0,5-1 0,0 1 0,1-3 0,0 3 0,-4 1 0,5 2 0,-2-1 0,1 1 0,5 0 0,-2 1 0,1 4 0,0 4 0,0 4 0,5 3 0,0 2 0,0 1 0,-5 7 0,0-4 0,2 3 0,1-1 0,2 5 0,2 6 0,1 1 0,2 0 0,7 3 0,-3-4 0,6 1 0,5 0 0,-2-2 0,6-5 0,2 0 0,2 0 0,2-2 0,1-3 0,3-4 0,5-4 0,4-3 0,2-4 0,1-4 0,-2-4 0,10-8 0,-7-3 0,4-3 0,-2-2 0,0-7 0,-2-4 0,-1-7 0,1-7 0,-1 2 0,-5-3 0,-3-2 0,-3 1 0,5-11 0,-6 9 0,-1-2 0,-2 0 0,-4-4 0,0-1 0,-5 1 0,0-1 0,1 1 0,-7 4 0,-5 0 0,-3 2 0,-3-14 0,-6 7 0,-4-3 0,-5-3 0,-10-4 0,-4-1 0,-5 1 0,-6-1 0,-2 4 0,-7 6 0,-1 1 0,1 3 0,-5 2 0,-1 3 0,-1 4 0,0 4 0,4 10 0,6 5 0,4 4 0,1 1 0,2 6 0,-2 9 0,-2 8 0</inkml:trace>
  <inkml:trace contextRef="#ctx0" brushRef="#br0" timeOffset="267">633 104 12287,'-10'0'0,"0"0"0,-2 0 0,4 0 0,0-2 0,2-3 0,-4 2 0,5-7 0,2-1 0,1-9 0,2-3 0,0-6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9:13.796"/>
    </inkml:context>
    <inkml:brush xml:id="br0">
      <inkml:brushProperty name="width" value="0.08571" units="cm"/>
      <inkml:brushProperty name="height" value="0.08571" units="cm"/>
      <inkml:brushProperty name="color" value="#FFC114"/>
    </inkml:brush>
  </inkml:definitions>
  <inkml:trace contextRef="#ctx0" brushRef="#br0">30 23 12287,'0'-8'0,"-2"2"0,-3 6 0,2 0 0,-5-2 0,1-3 0,2 4 0,7 1 0,3 9 0,5 4 0,8 9 0,5 2 0,4 6 0,9 4 0,7-1 0,6 7 0,6 4 0,7 4 0,12 11 0,-33-31 0,1-1 0,1 1 0,-1 0 0,0 0 0,-1 1 0,4-2 0,-1 0 0,36 22 0,-7-10 0,-4-6 0,-12-12 0,-8-5 0,-5-6 0,-5-4 0,0-1 0,-8-5 0,-4 0 0,-5 0 0,3 0 0,-6 0 0,-5-1 0,-10-4 0,-8-3 0,-6-7 0,-5-1 0,-5-4 0,-2-3 0,-8-6 0</inkml:trace>
  <inkml:trace contextRef="#ctx0" brushRef="#br0" timeOffset="268">1132 347 12287,'8'6'0,"1"-2"0,-3 7 0,7 4 0,5 3 0,8 13 0,0 0 0,5 3 0,4 2 0,-1 5 0,-5-2 0,-1 0 0,-3-4 0,-4 4 0,-6-10 0,-2 2 0,-3 0 0,-4-3 0,-8-2 0,-2-1 0,-6 1 0,-8-5 0,-5 0 0,-3-1 0,-5-1 0,-7 1 0,4-7 0,0-2 0,-2-1 0,5 0 0,-4 5 0,6-1 0,4 1 0,6 0 0,9 0 0,3-1 0,7 1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9:11.015"/>
    </inkml:context>
    <inkml:brush xml:id="br0">
      <inkml:brushProperty name="width" value="0.08571" units="cm"/>
      <inkml:brushProperty name="height" value="0.08571" units="cm"/>
      <inkml:brushProperty name="color" value="#FFC114"/>
    </inkml:brush>
  </inkml:definitions>
  <inkml:trace contextRef="#ctx0" brushRef="#br0">65 1109 12287,'-18'-2'0,"4"-3"0,-4 4 0,8-4 0,5 3 0,5 2 0,8 0 0,12-5 0,6 0 0,7 1 0,6-3 0,8-1 0,5-7 0,4 1 0,4-1 0,3-5 0,-3-1 0,0-2 0,-1-3 0,7-2 0,-13-1 0,-4 3 0,-6 6 0,-10 0 0,-12 12 0,-7 0 0,0 3 0,-8 4 0,-6 1 0,-15 0 0,-8 0 0</inkml:trace>
  <inkml:trace contextRef="#ctx0" brushRef="#br0" timeOffset="232">712 727 12287,'-8'0'0,"3"0"0,10 1 0,5 4 0,3-3 0,3 5 0,4-3 0,4 1 0,2 5 0,1-5 0,-3 0 0,2 1 0,0-2 0,0 6 0,-3-1 0,-1-1 0,-3 1 0,-6-4 0,-1 3 0,-3 0 0,-5 5 0,1-3 0,-5 3 0,-5 2 0,-3 1 0,-9 3 0,-1 4 0,-1 0 0,-7 8 0,1-5 0,-1 0 0,1 2 0,-2-7 0,4 1 0</inkml:trace>
  <inkml:trace contextRef="#ctx0" brushRef="#br0" timeOffset="1800">1638 109 12287,'0'-14'0,"0"-1"0,-1 0 0,-4 1 0,1 1 0,-4 1 0,2 2 0,1 7 0,5 3 0,0 13 0,0 8 0,0 9 0,5 14 0,0 2 0,0 4 0,1 6 0,-4-1 0,3-1 0,-4-6 0,-1-8 0,5-5 0,0-11 0,-2-4 0,-1-12 0,-2-10 0,0-11 0,0-15 0,0-11 0,0-2 0,0 2 0,2-2 0,1 7 0,3 3 0,3 5 0,-5 6 0,6 9 0,2 3 0,1 1 0,1 6 0,3 10 0,1 11 0,0 6 0,-5 4 0,1 5 0,-5 3 0,-1 0 0,-2 2 0,-6-4 0,-1 0 0,-4 0 0,-2-3 0,-4-9 0,1-4 0,-1-4 0,-2-8 0,-2-1 0,0-2 0,0 0 0,6-2 0,0-8 0,3-6 0,3-7 0,3 0 0,6-7 0,9-1 0,8-2 0,5-1 0,3 0 0,1-1 0,3 1 0,5 1 0,0 2 0,0 1 0,0-1 0,-1 5 0,-8 1 0,-3 4 0,-10 6 0,-4 1 0,-6 7 0,-9 0 0,-4 6 0,-3 7 0,-7-1 0,0 3 0,1 2 0,1 4 0,1 2 0,4 2 0,1 3 0,3-3 0,4 2 0,0-1 0,0-1 0,0-2 0,1-8 0,4-3 0,5-5 0,8-3 0,3-2 0,2-4 0,3-5 0,0-13 0,0-13 0,-3-3 0,-2-3 0,4-6 0,-5-2 0,-3 1 0,0 3 0,-7 2 0,-2 4 0,-2 6 0,-2 7 0,-3 0 0,-1 6 0,0 9 0,0 11 0,2 7 0,1 7 0,2 1 0,5 5 0,-4 1 0,2 0 0,4 0 0,1-1 0,2-4 0,-2 2 0,-3 2 0,3-1 0,-5-4 0,2-2 0,-1-3 0,-5 3 0,2-5 0,1 0 0,-7 4 0,0-7 0,-8-2 0,-6-1 0,0-2 0,-1 0 0,0 0 0,1 0 0,-1-2 0,0-1 0,1-2 0,1-2 0,1 4 0,2-2 0,7-1 0,0 2 0,6-1 0,10 0 0,10 5 0,3-1 0,5-4 0,3 3 0,1-3 0,4 4 0,3 1 0,7-2 0,0-1 0,-3-2 0,-5 2 0,-2-1 0,-8 1 0,-5-2 0,-3 2 0,-3 1 0,-12 2 0,-6 7 0,-9 3 0,-1 3 0,5 1 0,-2 1 0,3 0 0,4-7 0,3-3 0,4-3 0,4-2 0,2-2 0,1-3 0,4-5 0,-2-8 0,7-1 0,-1 2 0,-1 6 0,3-2 0,-6 5 0,-1-1 0,2 5 0,-6 4 0,2 4 0,-6 6 0,0 3 0,-4 4 0,-2 1 0,-4 1 0,-1-1 0,0 3 0,-1-1 0,-4-2 0,2-8 0,-6-9 0,3-9 0,1-3 0,5-15 0,0-4 0,0-2 0,2-8 0,3 6 0,6 1 0,7 2 0,-2 5 0,6 5 0,-3 8 0,1 5 0,1 6 0,-3 12 0,0 10 0,-5 6 0,2 10 0,-7 3 0,0 3 0,-3 2 0,1-3 0,-1-3 0,-1-7 0,-3-3 0,-1-4 0,0-9 0,0 0 0,0-14 0,2-7 0,1-12 0,2-12 0,6 1 0,-1-7 0,3 0 0,2 5 0,0-5 0</inkml:trace>
  <inkml:trace contextRef="#ctx0" brushRef="#br0" timeOffset="1899">3637 271 12287,'15'7'0,"0"-6"0,-5 7 0,-1-3 0,1-3 0,5 3 0,-5-3 0,-1-2 0,3 0 0,-6-7 0,1-1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43:20.470"/>
    </inkml:context>
    <inkml:brush xml:id="br0">
      <inkml:brushProperty name="width" value="0.08571" units="cm"/>
      <inkml:brushProperty name="height" value="0.08571" units="cm"/>
      <inkml:brushProperty name="color" value="#FFC114"/>
    </inkml:brush>
  </inkml:definitions>
  <inkml:trace contextRef="#ctx0" brushRef="#br0">295 0 12287,'-9'0'0,"3"0"0,6 0 0,0 0 0,-5 2 0,0 3 0,2 4 0,1 4 0,2 9 0,0 4 0,0 6 0,0 8 0,-5 9 0,0 6 0,2 7 0,1 7 0,2 1 0,0 0 0,0-3 0,0-1 0,0-4 0,0-8 0,0-5 0,0-10 0,0-18 0,0-16 0,0-12 0,0-6 0,0-6 0,0-4 0,0-3 0,0-5 0,-1-2 0,-2 4 0,-4-1 0,-1 1 0,0-4 0,-4 2 0,2 5 0,-1 3 0,-2 5 0,-2 7 0,1 3 0,-1 1 0,-6 2 0,-1 7 0,4 3 0,-6 3 0,11 7 0,1-1 0,-1-4 0,8 0 0,2 1 0,2-3 0,1 2 0,0-5 0,0 5 0,0 1 0,0 2 0,6 9 0,2 4 0,4 6 0,2 8 0,-2 2 0,7 4 0,-2 1 0,-3 2 0,6-1 0,0-9 0,-4-7 0,-5-5 0,2-6 0,-3-8 0,3-3 0,2-5 0,0-12 0,-1-6 0,1-5 0,0-13 0,0-2 0,1-6 0,3-7 0,-2-3 0,2 2 0,-2 0 0,-3 4 0,1 2 0,0 9 0,-2 2 0,-3 3 0,3-4 0,-3 6 0,-2 5 0,0 4 0,0 6 0,0 4 0,-5-6 0,4 4 0</inkml:trace>
  <inkml:trace contextRef="#ctx0" brushRef="#br0" timeOffset="1383">1647 720 12287,'-10'-5'0,"0"1"0,5-1 0,-3 3 0,2-3 0,-6 3 0,2-2 0,2-3 0,-2 2 0,7 0 0,-3 5 0,12 2 0,6 1 0,6 2 0,0 5 0,6-4 0,2 3 0,2 2 0,6 0 0,2 1 0,2-2 0,3 1 0,6 0 0,4-1 0,-1-5 0,1-3 0,9-2 0,1 0 0,1 0 0,-2 0 0,7-7 0,-6-3 0,2-1 0,3 1 0,1-1 0,-4 4 0,-1 1 0,0-1 0,13 2 0,-9 5 0,1 0 0,0 0 0,6 5 0,-1 0 0,0 0 0,0 2 0,5-6 0,-9 6 0,-1-2 0,2 0 0,9-1 0,-3-4 0,2 0 0,-2 0 0,5 0 0,-6 0 0,2-1 0,6-4 0,1-2 0,-9-4 0,-6 1 0,1-1 0,8-2 0,-5-2 0,-2 0 0,-3 1 0,3-1 0,-13 0 0,2 0 0,3 1 0,-3 1 0,-7 1 0,-6 4 0,-4 2 0,2-4 0,-8 3 0,-1 1 0,-4-1 0,0-3 0,-10 4 0,2-2 0,-7-2 0,-1-5 0,-9 0 0,-6 6 0,-4 0 0,-6 3 0,-3 3 0,-9 1 0,-2 2 0,-10 0 0,-4 0 0</inkml:trace>
  <inkml:trace contextRef="#ctx0" brushRef="#br0" timeOffset="2067">1676 1161 12287,'-14'-6'0,"-1"2"0,0-5 0,5 4 0,1-5 0,5 5 0,1-3 0,6 1 0,5 1 0,9 3 0,2-4 0,6-1 0,3 3 0,3-3 0,3 0 0,5 0 0,9 4 0,2-1 0,1 4 0,-1 1 0,11 0 0,-1 0 0,6 0 0,4 0 0,7 1 0,3 3 0,-2 1 0,-3-2 0,7 0 0,-9 0 0,2 2 0,1-2 0,0-1 0,1-2 0,-2 0 0,2 0 0,5 0 0,-1 0 0,1 0 0,-2 0 0,10 0 0,-13 0 0,-1 0 0,3 0 0,6 0 0,-2 0 0,-1 0 0,1 0 0,3 0 0,-6 2 0,-1 1 0,-4 2 0,0 0 0,-10-5 0,1 0 0,-1 0 0,-3-5 0,-6-2 0,-6 1 0,-4-1 0,1-4 0,-9 1 0,-2-1 0,-7 1 0,4-3 0,-8 3 0,-4-1 0,-3 1 0,-4-3 0,1 3 0,-7 3 0,-1 1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9:03.502"/>
    </inkml:context>
    <inkml:brush xml:id="br0">
      <inkml:brushProperty name="width" value="0.08571" units="cm"/>
      <inkml:brushProperty name="height" value="0.08571" units="cm"/>
      <inkml:brushProperty name="color" value="#FFC114"/>
    </inkml:brush>
  </inkml:definitions>
  <inkml:trace contextRef="#ctx0" brushRef="#br0">89 8908 12287,'-10'0'0,"0"0"0,-1 0 0,2 0 0,0 0 0,4 0 0,-5 0 0,5 0 0,-5 0 0,7 2 0,-2 3 0,3-4 0,4 7 0,3-4 0,5 1 0,3-2 0,1 3 0,1 1 0,0-1 0,0 1 0,6 3 0,3-4 0,2 1 0,-1-1 0,8 4 0,-4-5 0,2-2 0,0-1 0,3 3 0,2 0 0,2-2 0,3-1 0,-4-2 0,2 1 0,1 3 0,-3 0 0,4 1 0,-5-5 0,0 0 0,0 0 0,3 5 0,-3 0 0,0 0 0,0 2 0,5-6 0,-2 6 0,2-2 0,-2 0 0,7 1 0,-6-3 0,1 2 0,2-1 0,4-3 0,4-1 0,1 0 0,3 0 0,3 0 0,0 0 0,0 2 0,-4 3 0,9-2 0,-1 5 0,4 0 0,-3 0 0,6 1 0,-1 2 0,-1-3 0,2-1 0,-2 3 0,-7-6 0,2 0 0,2-3 0,5-1 0,-6 0 0,0 0 0,-3 0 0,7-1 0,2-4 0,-3-5 0,3-3 0,-2 3 0,-5 0 0,2-1 0,0-2 0,12 0 0,-10 1 0,1 4 0,0 2 0,1-4 0,-3 3 0,1-1 0,-1-3 0,4 3 0,-4-2 0,0 0 0,1 2 0,9-4 0,0 6 0,3-1 0,2 1 0,4-4 0,-3 5 0,1 2 0,-2 1 0,13-3 0,-8 0 0,5 2 0,0 1 0,9 2 0,-7 0 0,-1 0 0,2 0 0,0 0 0,-4 0 0,-8 0 0,-2 0 0,9-4 0,-13-3 0,-5 1 0,-6-1 0,-4-4 0,-9 2 0,-2 0 0,-3-1 0,-7 5 0,-13-5 0,-3 0 0,-2 2 0,-3-5 0,-6 3 0,-4-3 0,-2-1 0,-1-3 0,-6-2 0,-4-6 0,-10-3 0,-8-1 0</inkml:trace>
  <inkml:trace contextRef="#ctx0" brushRef="#br0" timeOffset="1065">8555 0 12287,'-6'9'0,"2"4"0,-4-2 0,2 7 0,2 7 0,3 14 0,1 10 0,0 10 0,0 11 0,1 5 0,3 2 0,2 1 0,2 0 0,2 14 0,3-14 0,-1 1 0,-2-2 0,-2 4 0,1 2 0,-4 1 0,-3 4 0,3 2 0,0 0 0,-2-1 0,-1 5 0,-2 2 0,-2-6 0,1-39 0,-1 1 0,0-2 0,-1 1 0,0 1 0,-1 0 0,2 1 0,-1 1 0,0-2 0,-2 0 0,1 1 0,0 0 0,-2 0 0,1-1 0,1-1 0,1-1 0,-3 50 0,-1-1 0,2-43 0,0 1 0,2-4 0,0-1 0,0-2 0,-1 1 0,-2 47 0,2-48 0,1 1 0,0 49 0,-4-1 0,3-48 0,0 1 0,0 4 0,0 1 0,-2-5 0,1 0 0,0 1 0,0 1-31,-1-2 1,0 0-1,1 4 1,-1 1-1,0-3 1,1 0-1,0 2 1,0 2 30,-1 0 0,0 1 0,1 3 0,-1 1 0,0-2 0,0 0 0,2-2 0,0 0 0,1 0 0,0 1 0,-2 3 0,0 0 0,1 0 0,1 1 0,0-1 0,0 0 0,0-4 0,-1-1 0,-1 6 0,1 0 0,0-9 0,1-1 0,0-1 0,-1 0 0,1 0 0,0-1 0,-2-1 0,0-1 0,-1 47 0,-1-16 0,1-11 0,-4-6 0,3-18 0,-1-9 0,-3-9 0,-2 0 0,-2-18 0,0-4 0,0-2 0,1-4 0,-1 0 0,0-5 0,1-2 0,-1 1 0,0-1 0,1-9 0,-1-1 0,0-4 0,0-5 0,1 0 0,1-2 0,1 0 122,2-3 0,6-1-122,-6 2 0,0-6 0,-5-1 0</inkml:trace>
  <inkml:trace contextRef="#ctx0" brushRef="#br0" timeOffset="12627">6674 7762 12287,'0'-9'0,"-5"1"0,-2 5 0,-1-2 0,0-6 0,-3 1 0,1-2 0,-2 1 0,-1 1 0,-3 5 0,-2-3 0,-2 2 0,1 1 0,2 6 0,-1 4 0,-1 5 0,-1 10 0,6 7 0,0 8 0,5 4 0,-3 13 0,7-3 0,2 5 0,1 0 0,6-3 0,4-9 0,7-3 0,1-4 0,7-13 0,1-7 0,4-10 0,1-8 0,6-9 0,-1-12 0,-1-11 0,-2-5 0,-2-9 0,1-2 0,-1 0 0,0 1 0,4 2 0,-2 9 0,-5 7 0,-3 5 0,2 8 0,-4 9 0,2 5 0,-5 12 0,1 7 0,-4 9 0,-5 5 0,1 6 0,-6 2 0,-2 0 0,-1 0 0,-2 3 0,0-3 0,-2-2 0,-3-2 0,-1-1 0,-6-10 0,3-2 0,-3-2 0,-1-1 0,-2-11 0,1-2 0,6-3 0,3-5 0,3-4 0,2-6 0,2-5 0,3-4 0,4-4 0,6 0 0,3 2 0,3 3 0,2 2 0,2 1 0,4 6 0,-1 1 0,-4 3 0,4 3 0,-5 7 0,0 0 0,-4 0 0,-2 7 0,-3 3 0,-1 3 0,-3 1 0,-3 6 0,-7 0 0,0-2 0,0-2 0,0-1 0,0-1 0,0-6 0,0-8 0,1-9 0,6-6 0,8-5 0,1 4 0,7-4 0,0 6 0,0 4 0,-1-2 0,5 8 0,-5 0 0,0 3 0,-3 2 0,-4 4 0,0 5 0,-1 3 0,-1 2 0,-3-1 0,-5 1 0,-3 0 0,3-5 0,0-1 0,-1-7 0,-4-2 0,7-6 0,3-9 0,3 0 0,2 0 0,-1 1 0,3-1 0,1 2 0,1 3 0,6 4 0,-6 6 0,-1 0 0,-1 0 0,-3 1 0,1 4 0,0 5 0,-1 3 0,-5 7 0,-5-1 0,-2-1 0,3-1 0,0-3 0,-2-6 0,-8-3 0,4-5 0,-4-5 0,-3-3 0,-1-6 0</inkml:trace>
  <inkml:trace contextRef="#ctx0" brushRef="#br0" timeOffset="13894">7835 7526 12287,'0'-14'0,"0"6"0,0-6 0,5 14 0,1 0 0,3 10 0,2 8 0,2 12 0,2 9 0,-1 5 0,1 5 0,0-2 0,0 9 0,-2 1 0,-4 0 0,3 4 0,-7-12 0,-2-4 0,-1-4 0,-2-2 0,0-9 0,-2-9 0,-3-8 0,2-6 0,-5-9 0,1-3 0,4-5 0,1-4 0,2-6 0,0-5 0,0-2 0,7-1 0,4 2 0,6 1 0,2-1 0,7 3 0,-1 0 0,3 2 0,1 3 0,0 3 0,1 4 0,-3 3 0,-2 1 0,1 2 0,-6 5 0,-2 2 0,-2 3 0,-3 3 0,-3 7 0,-5 1 0,-4 4 0,-1-4 0,0 5 0,-1-1 0,-4 0 0,2-1 0,-6-3 0,1 1 0,0-2 0,5 2 0,-2-7 0,3-5 0,4-5 0,3-8 0,3-12 0,7-6 0,-1-5 0,1-3 0,0-10 0,0 1 0,-1 1 0,1-1 0,-2-6 0,-2 9 0,-2 0 0,-3 3 0,4-1 0,-5 7 0,-2 4 0,-3 9 0,-5 3 0,4 8 0,-4 14 0,3 6 0,2 5 0,0 13 0,2-2 0,3 2 0,4 0 0,4 4 0,2 1 0,0-2 0,0-3 0,-2 0 0,-2-10 0,-1 0 0,1 1 0,2-9 0,2-8 0,-2-10 0,-1-5 0,-4-5 0,-2-4 0,-1 1 0,-3-5 0,1 2 0,2 3 0,5 6 0,-5 2 0,6 9 0,-3 1 0,0 8 0,1 5 0,-6 2 0,3-1 0,2 1 0,-3 5 0,5-1 0,0-1 0,5-8 0,-1-7 0,1-6 0,0-5 0,1-8 0,4-4 0,-4 2 0,5-5 0,-1 2 0,-1 3 0,8 2 0,-5 3 0,1 3 0,-3 5 0,-4 3 0,-1 2 0,0 2 0,-1 3 0,-4 3 0,-2 7 0,-1-1 0,-4 1 0,4 0 0,-1-2 0,2-3 0,-3-4 0,5-6 0,0-6 0,5-4 0,-1-3 0,1-2 0,0 0 0,-1 1 0,1-1 0,0 0 0,6 0 0,2 2 0,0 4 0,-7 2 0,-6 7 0,1 0 0,2 0 0,-3 0 0,0 2 0,1 3 0,-2-4 0,0 4 0,-5-5 0,1-5 0,-4-5 0,4-3 0,0-1 0,-2-1 0,-1 0 0,-2-1 0,1-2 0,3-2 0,1 2 0,0-3 0,-5 0 0,0 0 0,0-1 0,0-2 0,1 3 0,2 0 0,2-1 0,0-2 0,-5 4 0,0 2 0,0 2 0,0 1 0,0 1 0,0 5 0,2 9 0,1 10 0,4 5 0,1 4 0,-3 4 0,5 8 0,-1 2 0,0 1 0,4 1 0,-5-6 0,2 0 0,-1 1 0,-4-2 0,3-2 0,-1-3 0,-4-2 0,-1-2 0,-2-4 0,-2-2 0,-3-3 0,-8-4 0,-8-6 0,-2-1 0,-3-4 0,-2-3 0,-1-9 0,-1-1 0,1-1 0,0-2 0,1 3 0,3-2 0,6 2 0,-1 2 0,5 1 0,7 0 0,5 1 0,5-1 0,4 0 0,9 1 0,6 5 0,10 3 0,2 1 0,1 0 0,7 0 0,-2 5 0,4 0 0,1 0 0,-2 0 0,-3 0 0,-3 0 0,0 0 0,-6 0 0,1 0 0,-7 0 0,-3 0 0,-1 0 0,-12-6 0,-1-3 0</inkml:trace>
  <inkml:trace contextRef="#ctx0" brushRef="#br0" timeOffset="15194">6453 8879 12287,'-8'-7'0,"2"6"0,6-4 0,1 10 0,2 4 0,2 4 0,7 4 0,-2 2 0,3 6 0,1 3 0,1-1 0,-2-1 0,-1-3 0,-3-1 0,0-3 0,2-4 0,-1 0 0,-7-9 0,2-6 0,-3-8 0,-2-12 0,0-4 0,0-4 0,0-1 0,4 4 0,3 2 0,0 2 0,-1 3 0,5 7 0,1 3 0,4 1 0,4 4 0,-1 3 0,-4 5 0,1 4 0,4 4 0,-4 7 0,4 0 0,-4-2 0,-1-2 0,0 4 0,-1-1 0,1-1 0,0-8 0,0-7 0,-1-6 0,1-5 0,1-7 0,2-1 0,2-4 0,1 4 0,-3-2 0,2 5 0,-2 3 0,3 5 0,-2-3 0,-1 1 0,-1 4 0,-3 1 0,1 4 0,0 3 0,-5 2 0,-2 4 0,-2-1 0,-1-5 0,-5 4 0,0-7 0,2 0 0,3-6 0,-2-7 0,7 3 0,1-2 0,2 0 0,2 5 0,0-3 0,-1 2 0,1 2 0,0 3 0,-1 2 0,1 4 0,0 7 0,0 4 0,-2-3 0,-4 0 0,3 0 0,-7 2 0,-2 0 0,0-7 0,1-5 0,0-6 0,1-10 0,-5-8 0,0-2 0,0-3 0,0-2 0,2-2 0,1 1 0,2 0 0,5 1 0,-5 2 0,0 3 0,1 2 0,-4 1 0,3 5 0,3 7 0,-6 3 0,3 10 0,-4 3 0,-1 7 0,0 0 0,0-1 0,0 1 0,-1 0 0,-3 0 0,-1-1 0,-1 1 0,1 0 0,-5-2 0,-3-4 0,-2 3 0,1-6 0,-3 1 0,-2-1 0,1 4 0,-7-5 0,1 0 0,1 2 0,-3-6 0,5 4 0,-1-3 0,1-2 0,6 0 0,6 0 0,9-5 0,4 0 0,16 2 0,11 1 0,7 2 0,6 0 0,2-2 0,3-2 0,1 2 0,6-5 0,-2 3 0,1-1 0,-4-5 0,-1 5 0,-2 2 0,-4 1 0,2-3 0,-11 0 0,0 2 0,-4 1 0,0 4 0,-10 3 0,0 3 0,1 0 0,-4 5 0,-7-3 0,-1 1 0,1-1 0,-3 2 0,1-6 0,-3 2 0,-1-6 0,-5-2 0,0-7 0,-2-7 0,-1-1 0,-2 0 0,0 1 0,5-1 0,2 2 0,3 3 0,3-1 0,7 4 0,-1 1 0,1-1 0,0 2 0,1 5 0,2 0 0,2 0 0,-1 0 0,-4 2 0,-2 3 0,-3 5 0,3 3 0,-5 1 0,0 1 0,-1 0 0,-7-1 0,0 1 0,-7-7 0,-1-1 0</inkml:trace>
  <inkml:trace contextRef="#ctx0" brushRef="#br0" timeOffset="15376">8702 8746 12287,'10'0'0,"0"0"0,-5 0 0,4 0 0,0 2 0,0 3 0,-2 3 0,-7 7 0,-7-5 0,-2-2 0,-4-2 0,-2-2 0,-1 2 0,-4-1 0,-3 0 0,-6-5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9:44.222"/>
    </inkml:context>
    <inkml:brush xml:id="br0">
      <inkml:brushProperty name="width" value="0.08571" units="cm"/>
      <inkml:brushProperty name="height" value="0.08571" units="cm"/>
      <inkml:brushProperty name="color" value="#FFC114"/>
    </inkml:brush>
  </inkml:definitions>
  <inkml:trace contextRef="#ctx0" brushRef="#br0">287 147 12287,'-53'5'0,"4"2"0,4 1 0,9-3 0,5 3 0,5-2 0,8-1 0,-2-5 0,12-1 0,8-4 0,8 3 0,12-4 0,4 1 0,4 0 0,3-7 0,3 4 0,5-2 0,4 1 0,8 4 0,2-3 0,5-1 0,0 1 0,3 3 0,3-3 0,4 0 0,4 0 0,8 5 0,3-4 0,4 2 0,1 0 0,8 0 0,1 5 0,-6-1 0,-3-4 0,2 3 0,-6-3 0,-1 4 0,-5 1 0,10-5 0,-9 0 0,-1 2 0,-1 1 0,0-3 0,1 0 0,1 2 0,2 1 0,7 2 0,-3 0 0,4 0 0,-1 0 0,11 5 0,-9 2 0,-2 1 0,1 3 0,0 2 0,1 2 0,-5 0 0,-3-1 0,-5 1 0,-7-2 0,-5-3 0,-4-5 0,4 1 0,-11-1 0,-4-1 0,-2-3 0,-1-1 0,-1 0 0,-5 0 0,-4 0 0,-2-5 0,-4 0 0,0 2 0,-2 2 0,2 1 0,-11 0 0,-2 0 0,-2 0 0,-6-5 0,0 0 0,-7-2 0,2 2 0,-10-3 0,-5-7 0,-5 1 0,-4-1 0,-11 7 0,-7-5 0,-7 5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9:52.602"/>
    </inkml:context>
    <inkml:brush xml:id="br0">
      <inkml:brushProperty name="width" value="0.08571" units="cm"/>
      <inkml:brushProperty name="height" value="0.08571" units="cm"/>
      <inkml:brushProperty name="color" value="#FFC114"/>
    </inkml:brush>
  </inkml:definitions>
  <inkml:trace contextRef="#ctx0" brushRef="#br0">824 633 12287,'0'-22'0,"0"6"0,-2-4 0,-3 4 0,2-3 0,-5-1 0,0 2 0,0 2 0,-1 1 0,-2 0 0,1 1 0,-1-1 0,-2 5 0,-2 2 0,0 1 0,1 4 0,-1-3 0,-1 1 0,-2 3 0,-2 5 0,-1 1 0,1 7 0,-3 5 0,0 7 0,-8 5 0,5 3 0,0 3 0,-2 5 0,1 6 0,-3 4 0,2 3 0,4 0 0,-2 9 0,5-4 0,-2 0 0,-3 0 0,4 2 0,1-9 0,2 3 0,-1 2 0,-5 14 0,6 8 0,1 4 0,2 4 0,1 2 0,2-12 0,1-7 0,3-5 0,5-5 0,-1-10 0,4-3 0,1 3 0,0 4 0,1-3 0,4-3 0,5-5 0,5-1 0,4-4 0,4 0 0,0 0 0,8-3 0,-3-9 0,1-4 0,4-4 0,9-3 0,1-3 0,-1-5 0,1-3 0,11-9 0,-5-4 0,3-6 0,7-2 0,0-12 0,-4 0 0,-3-5 0,-1-5 0,8-6 0,-4-4 0,-1 0 0,-2 1 0,-3-4 0,-4 3 0,-1 1 0,0-1 0,-3-6 0,-4 3 0,-4 2 0,0-2 0,-1-12 0,-2 3 0,-3-6 0,-2 1 0,1-8 0,-6 5 0,-2 0 0,-2 4 0,-1-1 0,-2 15 0,-4 4 0,-4 0 0,-3-1 0,-2 2 0,0 3 0,0-3 0,-7-4 0,-2 1 0,-4-1 0,-2-3 0,-5 4 0,-1 2 0,0 5 0,0 5 0,-9-2 0,2 5 0,-1 2 0,-4 3 0,1-5 0,2 10 0,1 1 0,-1 2 0,3 0 0,-1 7 0,2 5 0,0 2 0,-5 5 0,5 4 0,-6 0 0,-2 0 0,-10 6 0,2 6 0,-2 5 0,-4 8 0,1 3 0,1 3 0,-1 1 0,-2 3 0,-5 6 0,5-2 0,1 5 0,3 5 0,-3 11 0,3 7 0,4-5 0,3-3 0,10-8 0,9-15 0,3-7 0,7-16 0,9 0 0,10-14 0,3-4 0,2-5 0,0-5 0,-1-4 0,-5 9 0,-3-3 0</inkml:trace>
  <inkml:trace contextRef="#ctx0" brushRef="#br0" timeOffset="965">1133 1985 12287,'14'20'0,"1"-1"0,6 7 0,4 0 0,1 5 0,-2 4 0,9-1 0,-2-5 0,3 1 0,2-1 0,-1-1 0,-6-4 0,0-4 0,1-4 0,-1-1 0,1 0 0,-1 0 0,0-1 0,1 1 0,-1 0 0,1-1 0,-1 1 0,5 0 0,2-1 0,0 1 0,0 0 0,-2-2 0,-6-3 0,-3-5 0,-4-4 0,-6-1 0,-7-1 0,-3-4 0,-9-3 0,-2-7 0,-2 2 0,-4 3 0,-1-16 0,-2 1 0</inkml:trace>
  <inkml:trace contextRef="#ctx0" brushRef="#br0" timeOffset="1316">1397 1426 12287,'-6'-14'0,"-3"-1"0,1 7 0,2 1 0,17 15 0,6 6 0,4 5 0,5 4 0,3 8 0,7 8 0,7 4 0,4 1 0,13 6 0,3 4 0,5 3 0,7 2 0,-35-27 0,0 0 0,-1 0 0,-1 1 0,37 33 0,-36-34 0,-1 1 0,35 31 0,-7-7 0,-11-7 0,-7-10 0,-9-1 0,-13-15 0,-2-2 0,-6-6 0,2-6 0,-4-5 0,-7-4 0,-9-2 0,-10-6 0,-5-6 0,-5-5 0,-9-15 0,-8 2 0</inkml:trace>
  <inkml:trace contextRef="#ctx0" brushRef="#br0" timeOffset="1733">1662 1147 12287,'-7'-15'0,"4"6"0,-7-1 0,5 2 0,-3-4 0,2 2 0,2 7 0,9 0 0,7 6 0,6 7 0,9 3 0,11 3 0,3 4 0,4 4 0,16 11 0,3 6 0,6 4 0,3 4 0,11 5 0,-41-28 0,0 0 0,1 2 0,-1 0 0,0 2 0,0 0 0,0-2 0,-1-2 0,30 18 0,-10-9 0,-8-9 0,-3-5 0,-19-8 0,-4-3 0,-7-5 0,1-4 0,-3-1 0,-1 0 0,-8 0 0,-4 0 0,-12-6 0,-2-2 0</inkml:trace>
  <inkml:trace contextRef="#ctx0" brushRef="#br0" timeOffset="2117">662 2382 12287,'-14'-15'0,"-1"0"0,0 7 0,7 2 0,10 6 0,12 1 0,9 6 0,5 8 0,8 7 0,5 13 0,4 4 0,4 3 0,12 4 0,3 5 0,7 6 0,-31-27 0,0 2 0,7 4 0,0 1 0,-4-1 0,0-1 0,0-1 0,-1 0 0,-2 0 0,0-1 0,37 26 0,-7-12 0,-10-11 0,-6-6 0,-6-6 0,-7-11 0,-4-1 0,-1-2 0,-2-6 0,-4 5 0,-3-3 0,-2-3 0,1-1 0,-6-2 0,-2 0 0,-7-2 0,-1-2 0,0-11 0,4-8 0</inkml:trace>
  <inkml:trace contextRef="#ctx0" brushRef="#br0" timeOffset="2517">1765 662 12287,'-15'-5'0,"0"0"0,1-5 0,-1 6 0,7 5 0,6 9 0,9 5 0,7 4 0,17 9 0,5 8 0,8 2 0,5 2 0,17 8 0,2 2 0,9 3 0,-34-25 0,1-1 0,3-1 0,0-1 0,1 0 0,-1-1 0,0-2 0,-1 0 0,44 17 0,-2-3 0,-14-8 0,-9-5 0,-8-9 0,-8 1 0,-10-7 0,-4 2 0,-4 0 0,-4 0 0,0 4 0,-3 1 0,-3 0 0,-1-1 0,-10 1 0,-4-5 0,-6 0 0,-8-5 0,-12 4 0,-12-5 0,1 2 0</inkml:trace>
  <inkml:trace contextRef="#ctx0" brushRef="#br0" timeOffset="2950">530 2852 12287,'21'7'0,"5"9"0,13 15 0,14 13 0,12 13 0,-25-20 0,2 1 0,7 6 0,1-1 0,2 0 0,-1 1 0,1-1 0,-1 0 0,-2 0 0,-1-1 0,-8-6 0,-2-2 0,29 23 0,-10-12 0,-8-3 0,-10-17 0,-6-6 0,-7-6 0,0-6 0,-3-7 0,2 0 0,1 0 0,5-13 0,-8-4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00:04.965"/>
    </inkml:context>
    <inkml:brush xml:id="br0">
      <inkml:brushProperty name="width" value="0.08571" units="cm"/>
      <inkml:brushProperty name="height" value="0.08571" units="cm"/>
      <inkml:brushProperty name="color" value="#FFC114"/>
    </inkml:brush>
  </inkml:definitions>
  <inkml:trace contextRef="#ctx0" brushRef="#br0">59 207 12287,'-8'-15'0,"-5"0"0,6 1 0,-4-1 0,1 0 0,7 1 0,-2-1 0,3 0 0,2 5 0,0 1 0,0 4 0,0-5 0,2 7 0,3-2 0,3 3 0,7 2 0,0 0 0,-1 0 0,6 5 0,1 0 0,0-2 0,1-1 0,2-2 0,-3 0 0,2 0 0,3 0 0,2 5 0,3 0 0,2-2 0,1-2 0,2-1 0,-2 0 0,4 0 0,-1 0 0,4 0 0,-5 0 0,0 0 0,0 0 0,5-1 0,-2-2 0,2-2 0,-2 1 0,7 3 0,-5-1 0,-1-1 0,3-2 0,3 0 0,-1 5 0,-2 0 0,-1 0 0,1 0 0,3 0 0,-1 0 0,-1 0 0,4 5 0,-9 0 0,2 0 0,-2 1 0,7-2 0,-4 4 0,1 0 0,-1 0 0,4-3 0,-5 3 0,4-1 0,4-4 0,5 3 0,-5-1 0,0-1 0,2-3 0,-2-1 0,5 0 0,-4 0 0,3 0 0,-1 0 0,-6 0 0,-1 0 0,-1 0 0,9 0 0,-9 0 0,0 0 0,-3 0 0,4 0 0,-4 0 0,-1 0 0,-3 0 0,2 0 0,-3 0 0,0 0 0,0 0 0,0 2 0,-3 1 0,1 2 0,-1-2 0,-2-1 0,-2-2 0,0 2 0,1 3 0,-1-4 0,1 4 0,-3-3 0,-2-2 0,8 0 0,-4 0 0,0 0 0,-2 0 0,4 0 0,-4 0 0,3 0 0,2 0 0,-1-5 0,-3-2 0,-2-1 0,0-3 0,5 2 0,-6 1 0,1 0 0,-1 0 0,6 0 0,-5-2 0,0 5 0,2 3 0,-5 1 0,1-2 0,2-2 0,2 1 0,1 3 0,1 1 0,-1 1 0,1 4 0,2-1 0,1 4 0,-2 0 0,2 0 0,4-5 0,1 4 0,1-2 0,2 0 0,4 1 0,-5-3 0,0 4 0,0 1 0,0-5 0,-2 4 0,1-2 0,2 0 0,0 0 0,-8-5 0,1 0 0,-1 0 0,2 0 0,0 0 0,-3-2 0,-1-3 0,-1 2 0,1-5 0,2 0 0,1-1 0,0 4 0,-3-4 0,0-1 0,-1 2 0,2-4 0,-9 6 0,2-2 0,-1-4 0,-6 4 0,2-2 0,-4-1 0,-3 3 0,-3-2 0,-4 7 0,-7-4 0,-4 7 0,-5 0 0,4 0 0,-8 7 0,6 1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00:30.457"/>
    </inkml:context>
    <inkml:brush xml:id="br0">
      <inkml:brushProperty name="width" value="0.08571" units="cm"/>
      <inkml:brushProperty name="height" value="0.08571" units="cm"/>
      <inkml:brushProperty name="color" value="#FFC114"/>
    </inkml:brush>
  </inkml:definitions>
  <inkml:trace contextRef="#ctx0" brushRef="#br0">103 323 12287,'-19'-14'0,"-1"-1"0,1 0 0,4 7 0,2 3 0,3 10 0,5 8 0,4 10 0,1 10 0,0 17 0,0 8 0,0 4 0,0 13 0,0-2 0,0 2 0,0 0 0,4-4 0,3-9 0,1-15 0,4-14 0,1-17 0,1-13 0,1-6 0,0-25 0,-1-11 0</inkml:trace>
  <inkml:trace contextRef="#ctx0" brushRef="#br0" timeOffset="848">118 250 12287,'-8'0'0,"3"2"0,12 1 0,7 2 0,9-2 0,7 4 0,4-1 0,5 1 0,4-1 0,12 4 0,7-5 0,7-2 0,6-1 0,8-2 0,0 0 0,2 0 0,-1 0 0,6-7 0,-6-3 0,0-3 0,-3-1 0,6-1 0,-4 0 0,-1 1 0,1-1 0,-1 5 0,-7 2 0,0 1 0,-1 4 0,7-3 0,-7 1 0,3 1 0,3 3 0,-2 1 0,4 0 0,-6 0 0,1 0 0,0 0 0,-2 0 0,-1 0 0,-6 0 0,11-7 0,-13-1 0,5-2 0,1 0 0,4 2 0,-7-2 0,-2 4 0,1-1 0,9 4 0,-7-5 0,-1 1 0,-2 4 0,2-3 0,-2-1 0,1 1 0,2-1 0,7 0 0,-8 4 0,-4-3 0,-1-2 0,6 4 0,-11-1 0,0 4 0,-4 1 0,4 0 0,-5 0 0,-2 0 0,2 0 0,2 0 0,-9 0 0,-3 0 0,-2 0 0,4-2 0,-7-1 0,2-2 0,-2 2 0,-3 1 0,-6 2 0,-1 0 0,1 0 0,-3 0 0,-1 2 0,-3 1 0,-1 2 0,2 5 0,-3-4 0,1 1 0,-1-1 0,5 6 0,-2-4 0,3 2 0,-3-1 0,4 0 0,-4 2 0,2-1 0,-1 1 0,3-3 0,-4 1 0,2-3 0,-1-3 0,3-1 0,-4 0 0,4 1 0,1 2 0,-1 0 0,0-5 0,-2 0 0,0 0 0,5 0 0,-6 1 0,2 3 0,3 1 0,-3-1 0,1-4 0,0 0 0,3 0 0,0 0 0,-3 0 0,-2 0 0,0 0 0,8-1 0,-7-2 0,-3-2 0,-1 1 0,1 3 0,-4 1 0,-2 0 0,-7 0 0,-1 0 0,-8 0 0,-1 1 0,-4 4 0,-8 2 0,1 4 0,-1-1 0,1 1 0,-3 4 0,3 3 0,-2 3 0,3 2 0,-4 3 0,3 9 0,-3 4 0,-2 3 0,2 7 0,1 4 0,3 4 0,-3 8 0,-1 15 0,-2 7 0,1-1 0,-1 1 0,-3 1 0,2-11 0,3-9 0,0-12 0,6-14 0,2-17 0,4-12 0,1-15 0,0-12 0,0-14 0,0-8 0,6-21 0,2-4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00:39.355"/>
    </inkml:context>
    <inkml:brush xml:id="br0">
      <inkml:brushProperty name="width" value="0.08571" units="cm"/>
      <inkml:brushProperty name="height" value="0.08571" units="cm"/>
      <inkml:brushProperty name="color" value="#FFC114"/>
    </inkml:brush>
  </inkml:definitions>
  <inkml:trace contextRef="#ctx0" brushRef="#br0">206 102 12287,'-1'-15'0,"-4"0"0,-5 0 0,2 2 0,-2 2 0,-1 1 0,-1 5 0,1-3 0,1 2 0,5 2 0,-3 9 0,0 5 0,0 3 0,3 8 0,-3 5 0,-1 7 0,1 6 0,3 5 0,-4 7 0,-1 5 0,2 1 0,-4 10 0,6-9 0,-1 3 0,1-1 0,1 1 0,5-6 0,0-9 0,0-7 0,5-11 0,1-8 0,2-6 0,4-4 0,6-3 0,3-7 0,0-2 0,0-3 0,6-1 0,-3-6 0,5 2 0,6-1 0,-3-2 0,6-2 0,-2 2 0,-3 3 0,2-3 0,0 5 0,-3-2 0,-1 0 0,-3 2 0,-3-2 0,2-9 0,-4 3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00:39.587"/>
    </inkml:context>
    <inkml:brush xml:id="br0">
      <inkml:brushProperty name="width" value="0.08571" units="cm"/>
      <inkml:brushProperty name="height" value="0.08571" units="cm"/>
      <inkml:brushProperty name="color" value="#FFC114"/>
    </inkml:brush>
  </inkml:definitions>
  <inkml:trace contextRef="#ctx0" brushRef="#br0">15 148 12287,'-8'0'0,"2"-2"0,7-1 0,6-4 0,8-1 0,1-2 0,7-3 0,0 2 0,-1 1 0,3 0 0,4-5 0,1 1 0,-1-1 0,1 0 0,-1 1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00:39.821"/>
    </inkml:context>
    <inkml:brush xml:id="br0">
      <inkml:brushProperty name="width" value="0.08571" units="cm"/>
      <inkml:brushProperty name="height" value="0.08571" units="cm"/>
      <inkml:brushProperty name="color" value="#FFC114"/>
    </inkml:brush>
  </inkml:definitions>
  <inkml:trace contextRef="#ctx0" brushRef="#br0">0 13 12287,'0'-8'0,"0"3"0,0 10 0,0 10 0,2 11 0,1 7 0,2 6 0,0 8 0,-3 4 0,1-1 0,2 1 0,0 8 0,-5-4 0,1-2 0,4-6 0,-3-3 0,5-13 0,-3-5 0,1-3 0,7-13 0,-2-15 0,3-16 0,1-17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00:40.170"/>
    </inkml:context>
    <inkml:brush xml:id="br0">
      <inkml:brushProperty name="width" value="0.08571" units="cm"/>
      <inkml:brushProperty name="height" value="0.08571" units="cm"/>
      <inkml:brushProperty name="color" value="#FFC114"/>
    </inkml:brush>
  </inkml:definitions>
  <inkml:trace contextRef="#ctx0" brushRef="#br0">22 74 12287,'-9'-2'0,"5"-2"0,-5 2 0,14-5 0,2 7 0,7 0 0,6 0 0,11 0 0,0 0 0,5 0 0,5 0 0,3 0 0,5-1 0,3-4 0,1-5 0,10-3 0,-9-2 0,11 1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00:40.439"/>
    </inkml:context>
    <inkml:brush xml:id="br0">
      <inkml:brushProperty name="width" value="0.08571" units="cm"/>
      <inkml:brushProperty name="height" value="0.08571" units="cm"/>
      <inkml:brushProperty name="color" value="#FFC114"/>
    </inkml:brush>
  </inkml:definitions>
  <inkml:trace contextRef="#ctx0" brushRef="#br0">104 1 12287,'-7'15'0,"-1"-6"0,-5 1 0,3 2 0,-3 2 0,3 6 0,-1 4 0,1 4 0,-2 2 0,8 1 0,0 0 0,3-2 0,1 2 0,0-11 0,0 6 0,0-3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43:31.999"/>
    </inkml:context>
    <inkml:brush xml:id="br0">
      <inkml:brushProperty name="width" value="0.08571" units="cm"/>
      <inkml:brushProperty name="height" value="0.08571" units="cm"/>
      <inkml:brushProperty name="color" value="#FFC114"/>
    </inkml:brush>
  </inkml:definitions>
  <inkml:trace contextRef="#ctx0" brushRef="#br0">74 1 12287,'-7'14'0,"-1"1"0,-7 0 0,1-1 0,5 6 0,3 1 0,1 0 0,0 1 0,0 2 0,5-4 0,0-2 0,0-2 0,2-1 0,3-2 0,4-3 0,5 3 0,0-5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00:48.484"/>
    </inkml:context>
    <inkml:brush xml:id="br0">
      <inkml:brushProperty name="width" value="0.08571" units="cm"/>
      <inkml:brushProperty name="height" value="0.08571" units="cm"/>
      <inkml:brushProperty name="color" value="#FFC114"/>
    </inkml:brush>
  </inkml:definitions>
  <inkml:trace contextRef="#ctx0" brushRef="#br0">1 59 12287,'0'-10'0,"0"1"0,0 5 0,0 9 0,0 10 0,0 1 0,0 2 0,0 2 0,0 3 0,0 0 0,1 8 0,3-4 0,1 3 0,-2 2 0,3 8 0,1-1 0,0 2 0,-1-2 0,1 3 0,-4-4 0,2 1 0,-2 0 0,4-8 0,-3 0 0,0-5 0,-3-8 0,-1-6 0,0-15 0,0-10 0,2-7 0,1 0 0,4-3 0,1 1 0,2-13 0,4 4 0</inkml:trace>
  <inkml:trace contextRef="#ctx0" brushRef="#br0" timeOffset="584">354 0 12287,'-5'10'0,"-2"-2"0,-1-1 0,5-1 0,-2-1 0,5-3 0,5 3 0,3-4 0,7-1 0,1 0 0,4 0 0,1 0 0,5-1 0,-2-2 0,3-2 0,2 0 0,4 5 0,-1-2 0,-4-3 0,5 4 0,-7-4 0,-2 3 0,-1 2 0,3 0 0,-1 0 0,-6 2 0,-2 1 0,-7 4 0,-4 1 0,-1 1 0,-5 6 0,0 2 0,0 2 0,0-1 0,0 7 0,0 1 0,0 1 0,0 5 0,0 2 0,0 3 0,0 1 0,0 3 0,0-5 0,0 0 0,0 0 0,0-2 0,2-5 0,1-1 0,2-3 0,0-3 0,-5-4 0,0 2 0,0-2 0,1-2 0,3-1 0,0 0 0,1-1 0,-5 1 0,0 0 0,0-1 0,-1 0 0,-4-5 0,3-1 0,-3-3 0,2-3 0,-2 3 0,4-3 0,-13-2 0,5 0 0,0 0 0,0 0 0,-3 0 0,-1 0 0,-6 0 0,-4 0 0,-3 0 0,-5 0 0,-9 0 0,1 0 0,-3 1 0,-2 4 0,-5-2 0,0 6 0,3-3 0,5-3 0,12 5 0,1-6 0,5 5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02:11.191"/>
    </inkml:context>
    <inkml:brush xml:id="br0">
      <inkml:brushProperty name="width" value="0.08571" units="cm"/>
      <inkml:brushProperty name="height" value="0.08571" units="cm"/>
      <inkml:brushProperty name="color" value="#FFC114"/>
    </inkml:brush>
  </inkml:definitions>
  <inkml:trace contextRef="#ctx0" brushRef="#br0">87 45 12287,'-15'-8'0,"0"1"0,5 2 0,1 1 0,-3 0 0,4-2 0,-2 1 0,7 0 0,-2 5 0,10 0 0,3 2 0,8 2 0,2 5 0,2-1 0,1 5 0,-3-3 0,3 1 0,2-1 0,-3 3 0,4-3 0,1 3 0,-2 2 0,3-1 0,-5 1 0,2 1 0,3 4 0,0-4 0,0 5 0,-3-1 0,-2 0 0,4 4 0,-4-3 0,0 1 0,1-1 0,2 3 0,-4-2 0,-2-1 0,-2 0 0,5 4 0,2-4 0,0 0 0,-3 0 0,3 4 0,1-4 0,2 2 0,-1 3 0,2-5 0,-2 0 0,1-3 0,-1-3 0,2 6 0,-2-9 0,1-1 0,-2 2 0,3-5 0,-8 2 0,1 0 0,1-2 0,-5 4 0,6-6 0,-3 2 0,1 4 0,4 1 0,-3 2 0,1-1 0,-1 1 0,3 0 0,-2-1 0,1 3 0,3 2 0,0-2 0,0 4 0,-2-3 0,3-4 0,-1 9 0,0-8 0,-3 1 0,-2 1 0,5-3 0,-3 1 0,0 0 0,-2-5 0,-6-2 0,-1 0 0,1 0 0,0-3 0,0 5 0,-1 0 0,1-2 0,0 5 0,-1-3 0,-1-2 0,-1 0 0,-2-2 0,-1 6 0,6-6 0,-2 6 0,-3-2 0,3-5 0,-3 4 0,3 0 0,0 2 0,-3-1 0,1-5 0,-4 3 0,-1 0 0,1 0 0,3-3 0,-4 3 0,1 0 0,-1 1 0,6-5 0,-3 6 0,5 2 0,0 1 0,1 1 0,0 1 0,-1 0 0,1 0 0,0-1 0,1 3 0,2 1 0,2 1 0,1 1 0,-3-4 0,3 2 0,2 2 0,-5-1 0,3-4 0,-1 1 0,-1 4 0,6-4 0,-4 4 0,0-4 0,0-1 0,1 0 0,-4 1 0,1 0 0,-1-1 0,3 8 0,-1-9 0,-2 3 0,-2-1 0,4 4 0,0 1 0,-2 0 0,-2 0 0,3 4 0,1-4 0,-2 0 0,-2 1 0,-3-3 0,0-4 0,-1 0 0,-1-1 0,6 1 0,-8 1 0,5 2 0,0 2 0,1 1 0,0-3 0,-1 2 0,1-2 0,0 3 0,-1 0 0,1 2 0,0 3 0,0-3 0,1 2 0,0-1 0,-1-1 0,8 8 0,-9-5 0,3 0 0,-1 2 0,-1-2 0,0 0 0,-1-3 0,1-2 0,0 1 0,-1-5 0,1 3 0,0-2 0,-2-2 0,-2-1 0,-1 1 0,1 4 0,3-4 0,2 4 0,2-2 0,1 2 0,1-3 0,-4 8 0,2-1 0,2-1 0,4 5 0,-2-3 0,-1 1 0,0-2 0,4 2 0,-6-4 0,1 0 0,1 5 0,-5-6 0,4 0 0,-4-1 0,-1-1 0,0 1 0,-1-5 0,1-1 0,0 1 0,4 0 0,1 1 0,-2 2 0,-2 2 0,-1-1 0,1-3 0,2 2 0,2 2 0,4 6 0,-2-1 0,0 2 0,5 3 0,-1-1 0,0 1 0,-2-1 0,3 0 0,-1 4 0,0 0 0,-3-4 0,-2-1 0,3 1 0,-2-9 0,-1 0 0,0 1 0,-1 0 0,-4 3 0,2-2 0,2-1 0,-1-5 0,-4 6 0,0-3 0,-1 1 0,1 1 0,0-3 0,-1 3 0,1 2 0,0 0 0,-1 3 0,1-2 0,0 3 0,4 0 0,3 3 0,-1-1 0,0 1 0,4-1 0,-4 0 0,0 1 0,0-1 0,4-1 0,-4 0 0,0-2 0,1 0 0,4 5 0,-3-7 0,-1 3 0,-2-3 0,1 4 0,-1-5 0,-2 1 0,-2 1 0,2-7 0,-2 1 0,-3-2 0,1-3 0,-3 1 0,0-2 0,-1-3 0,0 3 0,5-11 0,-9 3 0,-6-10 0,-13-17 0,-10-9 0</inkml:trace>
  <inkml:trace contextRef="#ctx0" brushRef="#br0" timeOffset="551">1983 1471 12287,'-28'0'0,"8"0"0,-7 0 0,4 0 0,3 1 0,6 6 0,0 6 0,5 5 0,-3 13 0,6 2 0,-1 6 0,1 7 0,-6 3 0,2 1 0,-1 6 0,1 1 0,-3 10 0,3-8 0,-3 0 0,-1-4 0,4-1 0,0-10 0,0 3 0,-5-9 0</inkml:trace>
  <inkml:trace contextRef="#ctx0" brushRef="#br0" timeOffset="825">2233 1794 12287,'-17'5'0,"-2"0"0,-2 2 0,-4-1 0,5 9 0,4 8 0,1 11 0,-1 8 0,-2 7 0,-2 5 0,-4 17 0,3-6 0,0 3 0,-1 4 0,-4 2 0,2-1 0,-2-2 0,1 2 0,-3-3 0,5-1 0,1-2 0,2-5 0,0 0 0,4-15 0,5-6 0,2-10 0,5-8 0,4-8 0,6-7 0,2-2 0</inkml:trace>
  <inkml:trace contextRef="#ctx0" brushRef="#br0" timeOffset="1034">2394 2441 12287,'-14'0'0,"1"2"0,3 3 0,-3 9 0,3 12 0,-3 9 0,-2 9 0,-6 15 0,-4 16 0,-2 8 0,-3 4 0,14-38 0,-2 1 0,-18 40 0,2-3 0,3-4 0,0-10 0,9-11 0,3-9 0,3-4 0,-1-8 0,12-9 0,2-6 0,1-6 0,2-4 0,7-1 0,1 0 0</inkml:trace>
  <inkml:trace contextRef="#ctx0" brushRef="#br0" timeOffset="1266">2615 2853 12287,'6'-9'0,"-4"3"0,3 6 0,-10 2 0,-5 2 0,2 6 0,-3 11 0,-4 7 0,-3 5 0,-3 13 0,3 1 0,-3 8 0,-2 11 0,-7 15 0,-4 9 0,1 3 0,2 2 0,17-45 0,1 0 0,-14 41 0,5-9 0,0-7 0,4-16 0,7-18 0,1-10 0,7-18 0,3 0 0,8-13 0</inkml:trace>
  <inkml:trace contextRef="#ctx0" brushRef="#br0" timeOffset="1533">3085 2970 12287,'-6'-15'0,"2"7"0,-5 3 0,4 4 0,-3 2 0,1 4 0,-4 10 0,1 11 0,-3 7 0,-2 6 0,-6 15 0,-4 8 0,-2 8 0,-3 10 0,-1 12 0,15-44 0,-1 2 0,0-1 0,0 0 0,-16 44 0,-1-5 0,3-16 0,3-8 0,1-6 0,5-5 0,3-14 0,4-7 0,5-5 0,-3 0 0,5-4 0,0 0 0,3-3 0,3-4 0,-4-8 0,-2-1 0</inkml:trace>
  <inkml:trace contextRef="#ctx0" brushRef="#br0" timeOffset="1783">3379 3323 12287,'-6'8'0,"-2"0"0,-7-3 0,0 5 0,-1 10 0,-2 7 0,-2 11 0,-6 9 0,2 20 0,-4 8 0,-2 7 0,11-32 0,-2 1 0,-1-2 0,-1 0 0,0 2 0,-1 0 0,-1-2 0,0 1 0,-1 5 0,1 0 0,-3-2 0,0 0 0,2-1 0,0 0 0,1 0 0,-1-1 0,2-4 0,-1-2 0,-19 31 0,2-9 0,3-13 0,3-5 0,8-16 0,4-5 0,4-7 0,-3-5 0,0-1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02:15.656"/>
    </inkml:context>
    <inkml:brush xml:id="br0">
      <inkml:brushProperty name="width" value="0.08571" units="cm"/>
      <inkml:brushProperty name="height" value="0.08571" units="cm"/>
      <inkml:brushProperty name="color" value="#FFC114"/>
    </inkml:brush>
  </inkml:definitions>
  <inkml:trace contextRef="#ctx0" brushRef="#br0">1160 74 12287,'-15'-14'0,"6"4"0,-1 0 0,2 0 0,-2-5 0,-3 7 0,11 2 0,-4 6 0,7 6 0,4 4 0,5 3 0,-2 2 0,0 1 0,0 2 0,1 2 0,0 1 0,6-1 0,-2 2 0,-3 1 0,3 3 0,-3-4 0,3 1 0,2 3 0,4 1 0,2 5 0,1-1 0,-1-2 0,0 9 0,-3-9 0,2 2 0,-2 0 0,-2-2 0,-1 1 0,-1-1 0,1 1 0,-2 2 0,-1 1 0,-3-2 0,3 2 0,-4 6 0,0 0 0,0 3 0,0 3 0,-3-1 0,4 1 0,-3 1 0,-3-2 0,4 5 0,-2-11 0,0-6 0,1-2 0,-4 1 0,4-8 0,-1 0 0,0-4 0,5-2 0,-5-3 0,0-1 0,1-3 0,-4-3 0,6-7 0,-5-2 0,2-3 0,7-3 0,-4-7 0</inkml:trace>
  <inkml:trace contextRef="#ctx0" brushRef="#br0" timeOffset="1067">131 368 12287,'-6'-8'0,"2"-3"0,-5 6 0,5 0 0,-2 7 0,6 2 0,6 5 0,6 5 0,4 1 0,4 0 0,4 4 0,-3 3 0,2-1 0,3 0 0,2 5 0,3-1 0,2 2 0,1 3 0,2 4 0,-3 2 0,3 2 0,1 2 0,1 3 0,3 1 0,-4 0 0,-1 0 0,-2 0 0,-4 2 0,-2 0 0,-4-2 0,2 8 0,-5-8 0,1 0 0,-1-3 0,3 5 0,-4-4 0,-2 1 0,-2-1 0,4 4 0,1-5 0,0 3 0,1 0 0,-1 8 0,-3-6 0,1 3 0,-1 2 0,2 2 0,-2 0 0,-2 1 0,2 1 0,0-1 0,-3-8 0,0 0 0,-1-2 0,3 1 0,1-10 0,1-1 0,-1 2 0,3-7 0,1 4 0,0-5 0,5-2 0,-5 3 0,3-8 0,-1 1 0,-1-1 0,3 0 0,-4-3 0,-1 2 0,0-2 0,4 3 0,-4 0 0,0 2 0,0 3 0,1 0 0,-4 0 0,1-3 0,-1-1 0,-2 2 0,-1-3 0,0 0 0,0 1 0,-1 2 0,1-4 0,1-1 0,4 3 0,-4-6 0,5 5 0,-1-1 0,0-1 0,4 6 0,-4-6 0,-1-1 0,3-1 0,-1 2 0,3 1 0,-2-2 0,-1-2 0,-5 4 0,5 1 0,-1 0 0,0 1 0,9 4 0,-3-2 0,0 2 0,2-1 0,-5 6 0,1-5 0,1 0 0,-2 2 0,3 0 0,-5 1 0,0 0 0,0 1 0,1-1 0,-4-1 0,1-2 0,-1-1 0,3-7 0,1 1 0,-1-2 0,0-3 0,5 6 0,-1-1 0,1-1 0,-2-1 0,7 2 0,-4 1 0,-1-2 0,2-2 0,3 4 0,1-1 0,-2-1 0,-3-1 0,9 2 0,-6 3 0,1-1 0,0 0 0,1 8 0,1-1 0,-2 3 0,2 7 0,4 1 0,-2 3 0,-3-1 0,-1 0 0,4 5 0,1-7 0,-2 2 0,-3-2 0,6 2 0,-7-7 0,1-1 0,0-2 0,2 3 0,-1 2 0,-2-2 0,-3-3 0,4 7 0,-6-7 0,3 3 0,1 2 0,-1 2 0,-2-5 0,-3-2 0,-2 1 0,2-6 0,-7-6 0,-3-4 0,-1-1 0,-4-8 0,-3-9 0,-3-11 0,-2-10 0,-12-16 0,-3-5 0,-9-17 0,1 1 0</inkml:trace>
  <inkml:trace contextRef="#ctx0" brushRef="#br0" timeOffset="2433">14 1309 12287,'-2'-8'0,"-3"3"0,3 5 0,-3 5 0,5 5 0,5 3 0,4 1 0,5 3 0,1 2 0,0 6 0,6 3 0,3 1 0,4 0 0,2 1 0,1 9 0,3 3 0,5 3 0,4 2 0,1 0 0,1-1 0,1 1 0,-2 2 0,7 5 0,-10-5 0,-1-3 0,3-5 0,-2 0 0,0-5 0,-2 0 0,2-1 0,-4 1 0,2-3 0,-1 1 0,-5-1 0,6 3 0,-8-2 0,3-1 0,2-2 0,3 2 0,-3-2 0,2-4 0,3 1 0,-4 0 0,2 1 0,-1-1 0,-5-3 0,11 6 0,-8-5 0,1 0 0,1 2 0,1-2 0,-5-2 0,-1-4 0,-2-4 0,3 4 0,2-1 0,-2-1 0,-2-1 0,5-3 0,-8 1 0,3 0 0,-1 0 0,1-1 0,1 1 0,-2-2 0,2-3 0,-1 3 0,-1-3 0,2 3 0,1 1 0,5 6 0,-3 1 0,2 0 0,3 1 0,-5 2 0,0-3 0,-2 2 0,0 3 0,2 2 0,-3 2 0,-1-3 0,-4-2 0,7 6 0,-6-5 0,2 0 0,0 2 0,3-2 0,1 0 0,-3-3 0,-1-2 0,4-1 0,-1-4 0,-1 2 0,-2 2 0,8 4 0,2-3 0,-1 1 0,3-1 0,-2 3 0,0-2 0,-4-1 0,-1 0 0,3 4 0,-3-4 0,0 0 0,0 0 0,3 2 0,-3-5 0,0-1 0,0 0 0,-2 5 0,-3-4 0,0-2 0,-1 2 0,9 2 0,-5-2 0,4 1 0,-4-1 0,9 3 0,-11 1 0,3 0 0,4 5 0,-5-1 0,2 0 0,-2-3 0,1-2 0,4 3 0,-3-2 0,0-1 0,0 0 0,-2 4 0,-3-4 0,2 0 0,1 0 0,0-1 0,-4-4 0,-3 2 0,-2 2 0,3-1 0,-4-2 0,2 1 0,-1 1 0,1 6 0,-5-4 0,0 0 0,1 0 0,2 4 0,-1-2 0,1 3 0,3 5 0,4 7 0,-7-2 0,4-1 0,1 1 0,-1 4 0,-2-6 0,-1-1 0,1-2 0,-5-10 0,-3-5 0,-5-6 0,-3-4 0,-7-1 0,-3-16 0,-11-7 0,-7-8 0,-12-7 0,-7-11 0</inkml:trace>
  <inkml:trace contextRef="#ctx0" brushRef="#br0" timeOffset="3064">1528 2426 12287,'-15'0'0,"0"0"0,0 0 0,1 0 0,4 2 0,0 1 0,0 4 0,2 1 0,-3 3 0,6 7 0,2 3 0,1 2 0,-3 2 0,0 4 0,2 1 0,1-1 0,2 5 0,2 1 0,1-3 0,2-1 0,5-3 0,-5-4 0,6 4 0,-3-5 0</inkml:trace>
  <inkml:trace contextRef="#ctx0" brushRef="#br0" timeOffset="3247">1939 2529 12287,'-6'15'0,"4"-7"0,-9 7 0,4-2 0,-1 5 0,5 6 0,-2-3 0,3 2 0,2 3 0,0 2 0,0 2 0,0-1 0</inkml:trace>
  <inkml:trace contextRef="#ctx0" brushRef="#br0" timeOffset="3784">2880 3455 12287,'-7'21'0,"2"-1"0,-8 8 0,-3 3 0,0 1 0,4-1 0,2 0 0,-1-1 0,3 7 0,-2-7 0,0-1 0,2-3 0,-3-4 0,6-8 0,2 1 0,1 0 0,2-6 0,0 1 0,2-6 0,1-1 0,3-8 0,2-10 0,1 0 0,4-6 0,-2 2 0,1-1 0,4 0 0,-6 6 0,3-1 0,1 0 0,1 2 0,0 2 0,0 3 0,-1 1 0,1 2 0,0 7 0,-1 3 0,-5 3 0,-3 8 0,-1 4 0,0 4 0,0 11 0,-5 2 0,-2 2 0,-3 1 0,2-3 0,-5 4 0,0-5 0,-1-5 0,6-5 0,-3-11 0,-1 0 0,7-9 0,0-6 0,8-8 0,5-12 0,4-4 0,1-4 0,1-1 0,7-1 0,-3 1 0</inkml:trace>
  <inkml:trace contextRef="#ctx0" brushRef="#br0" timeOffset="3898">3262 3940 12287,'8'15'0,"5"0"0,-11 1 0,3 2 0,-4 1 0,4 8 0,0-3 0,-1 4 0,-3 1 0,-1 6 0,0-1 0,0-2 0,0 0 0,0-5 0,0-2 0,0-6 0,7-10 0,1-11 0,0-11 0,12-15 0,-4-9 0</inkml:trace>
  <inkml:trace contextRef="#ctx0" brushRef="#br0" timeOffset="4083">3644 4028 12287,'-10'15'0,"1"0"0,5 1 0,-1 5 0,4 9 0,-1 4 0,-1 8 0,-2 1 0,2 3 0,1-6 0,2-4 0,0-3 0,-2-4 0,-2-6 0,2-5 0,-11-10 0,5-1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47:00.450"/>
    </inkml:context>
    <inkml:brush xml:id="br0">
      <inkml:brushProperty name="width" value="0.11429" units="cm"/>
      <inkml:brushProperty name="height" value="0.11429" units="cm"/>
      <inkml:brushProperty name="color" value="#FFC114"/>
    </inkml:brush>
  </inkml:definitions>
  <inkml:trace contextRef="#ctx0" brushRef="#br0">102 80 21466,'-20'-15'-3062,"0"1"2726,-6-1 1,15 2 0,-2 2 78,5 1 1,4 8 0,9 2 258,5 8 0,5 0 0,3 2 0,1 0 46,-1-2 1,5 5-34,2-3 1,2 3 0,3 2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47:23.292"/>
    </inkml:context>
    <inkml:brush xml:id="br0">
      <inkml:brushProperty name="width" value="0.08571" units="cm"/>
      <inkml:brushProperty name="height" value="0.08571" units="cm"/>
      <inkml:brushProperty name="color" value="#FFC114"/>
    </inkml:brush>
  </inkml:definitions>
  <inkml:trace contextRef="#ctx0" brushRef="#br0">81 59 12287,'-15'-4'0,"0"-3"0,1-1 0,-1 5 0,0-2 0,9 3 0,6 2 0,6 0 0,9 0 0,1 0 0,4 0 0,1 5 0,7 0 0,0-2 0,3-1 0,6-2 0,-1 0 0,3 0 0,7 0 0,0 0 0,8-2 0,1-1 0,3-2 0,12 0 0,3 5 0,1 0 0,-4 0 0,5 2 0,-3 1 0,0 4 0,0 1 0,0-3 0,-12 3 0,-6-2 0,-7-2 0,1 2 0,-11-1 0,-1-2 0,-7-1 0,1-4 0,-9-3 0,-3-4 0,0 0 0,-13 0 0,-2-3 0,-1 4 0,-2-2 0,-7 0 0,-1-4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9T16:42:17.877"/>
    </inkml:context>
    <inkml:brush xml:id="br0">
      <inkml:brushProperty name="width" value="0.05292" units="cm"/>
      <inkml:brushProperty name="height" value="0.05292" units="cm"/>
      <inkml:brushProperty name="color" value="#FF0000"/>
    </inkml:brush>
  </inkml:definitions>
  <inkml:trace contextRef="#ctx0" brushRef="#br0">16532 4528 24575,'-17'0'0,"-5"7"0,-2 4 0,-14 6 0,8 0 0,1 3 0,10 0 0,3 1 0,-1 4 0,2 1 0,1 2 0,1 0 0,2 2 0,1 1 0,1-1 0,1 0 0,2-1 0,1-1 0,1 1 0,1-1 0,1-1 0,1 1 0,0 4 0,1 1 0,3 2 0,1 0 0,4 3 0,2 0 0,4 0 0,2-2 0,3-4 0,2-2 0,0-4 0,1-1 0,0-4 0,2-3 0,2-1 0,3-3 0,5-2 0,1-1 0,3-1 0,2-1 0,-12-4 0,2 0 0,-1-1-193,2-1 1,-1 0 0,1-1 192,0 0 0,0 0 0,1-1 0,2 0 0,1-1 0,0 0-413,3 1 1,0-2 0,0 1 412,2 0 0,0 0 0,1 0 0,-8 0 0,1 0 0,1 0 0,0 0-473,2 0 1,0 1 0,1-1 0,0-1 472,0 1 0,0 0 0,1-1 0,0-1 0,-6 0 0,0 0 0,1-1 0,-1 0 0,0-1 0,7-1 0,0-2 0,-1 0 0,0-1 0,1-1 0,-1-2 0,-1 0 0,0 0 0,-3 0 0,0-1 0,-1-1 0,-1 1-242,6-2 0,-2-1 1,-2 1 241,-2 1 0,-2 0 0,-3 2 232,-5 1 1,-1 2-233,7 0 0,3 1 0,0 3 0,2 1-143,-1-2 0,3 0 1,1-1 142,-1 0 0,2-1 0,2 0 0,-1 0-101,-4 0 1,1 0 0,0 0-1,0 0 1,0 0 100,-1 0 0,-1 0 0,1-1 0,0 1 0,-1 0 0,7-1 0,1 0 0,-2-1 0,-2 1 37,-5 1 0,-2 0 0,-1 0 0,-1 0-37,1-1 0,-2 0 0,-1-1 0,7-3 0,-3-1 0,-10 0 0,-2 0 1490,9-12-1490,-10 2 2556,-4 0-2556,-4 1 699,-4 0-699,-4 0 0,-1 3 0,-1 4 0,0 4 0,-1 2 0,-7-5 0,-12-10 0,3 5 0,-2-2 0,-7-6 0,-3-1-343,7 6 0,-3 0 1,0 1 342,-4-2 0,-1 0 0,-1 2 0,4 5 0,-1 1 0,0 0 0,-2 1-422,-1 0 0,-1 1 0,-1 1 0,0 0 422,-1 0 0,-1 2 0,0 0 0,-1 1 0,1 0 0,-1 1 0,0 1 0,0 0 0,1 2 0,0 0 0,0 1 0,0 0 0,1 1 0,0 1 0,0 0 0,0 1 0,2 0 0,0 0 0,0 1 0,0 0-325,-9 0 0,1 1 0,-1 1 325,2 1 0,1 0 0,-1 1 0,1 1 0,0 1 0,0 0 0,-2 1 0,0 1 0,0 0 0,0 1 0,0-1 0,1 1 0,0-1 0,1 0 0,0 0 0,3-1 0,1 1 0,1-2 0,4-1 0,2 0 0,0-2 0,-9 2 0,3-2 443,4-2 1,2 0-444,2-1 0,1 0 840,0 0 0,-1 0-840,-2 1 0,-1 1 562,-1 0 0,-1 2-562,-1 2 0,-1 1 0,-3 3 0,0 2 0,-2 1 0,1 1 0,-2 2 0,1-1 0,1 0 0,1 0 0,3-3 0,0 0 0,5-3 0,0 0 0,4-2 0,2-1 0,-15 4 0,7-3 0,4-2 0,4-3 0,4-1 0,1-1 0,1 0 0,0 0 0,0-3 0,0-2 0,-1-1 0,1-1 0,1 1 0,-2-1 0,7 3 0,-1-1 0,8 4 0,0 0 0,1 0 0</inkml:trace>
  <inkml:trace contextRef="#ctx0" brushRef="#br0" timeOffset="11161">16621 2531 24575,'9'-2'0,"11"0"0,17 2 0,-8 0 0,3 0 0,-3 0 0,1 0 0,2 0-732,6 0 0,1 0 0,2 0 732,-6 0 0,1 0 0,0 0 0,1 0 0,-1 0 0,1 0 0,-1 0 0,0 0 0,-1 0 0,-1 0 0,0 0 0,-2 0 23,7 0 0,-2 0 1,-1 0-24,-7 0 0,-1 0 0,0 0 0,8 0 0,-2 0 0,-5 1 0,-1 1 0,-3-1 0,-1 0 0,-1 1 0,-2-1 1629,20 2-1629,-6-3 497,-1 1-497,0 2 0,-2 3 0,0 5 0,-6 3 0,-8 3 0,-6 6 0,-8 5 0,-3 9 0,-4-16 0,-1 1 0,-1 1 0,-1-1 0,-2-1 0,0-1 0,-10 14 0,3-10 0,4-8 0,4-8 0,3-4 0,3-6 0,0-6 0,1-4 0,1-3 0,7-5 0,15-6 0,-1 7 0,6 0 0,-2 2 0,3 1 0,3-1-820,-2 4 1,3-1 0,0 1 0,0 0-1,0 1 1,1 0 0,-1 1 0,0 1 607,5 0 0,0 0 0,0 4 212,-1 4 0,-1 3 0,2 3 0,-9 2 0,1 2 0,1 1 0,0 2-415,7 1 0,0 2 1,2 1-1,0-1 415,-6-1 0,1 1 0,1-1 0,-1 1 0,-1 0 0,-2-1 0,0 0 0,-1 1 0,0-1 0,-1 1-161,3 1 0,-1 0 1,-1-1-1,-1 1 161,5 2 0,-2 0 0,-2-1 1092,-3 0 0,-1-1 0,-1 0-63,6 4 1,-3-1-1030,-9-5 0,-1 0 498,5 3-498,7-10 0,-4-5 0,5-2 0,3 0 0,4-1 0,4 1-354,-6 0 1,2-1-1,2 2 1,1-1 0,1 0 353,-6 0 0,0 1 0,2-1 0,0 0 0,0 1 0,1 0 0,0 1-391,-2 0 1,0 0 0,1 0-1,0 1 1,1 0 0,-1 1-1,0 0 1,0 0 390,0 0 0,0 1 0,0 0 0,0 0 0,-1 1 0,0 0 0,0 0 0,-1 0 0,1 1 0,-1 0 0,0 1 0,-1 0 0,-1-1 0,0 1 0,-1 1-222,7 1 1,-1 1 0,-1-1 0,-1 1 0,-2-1 221,2 0 0,-2-1 0,-1 0 0,-1-1-73,2-1 0,-2 0 0,0-2 73,-5 0 0,-1-2 0,-1 0 0,9-2 0,-1-2 1467,-4-1 1,-1-1-1468,-2-1 0,-1 0 1638,-3-2 0,-1 0-370,12-4 712,-8 1-1980,-7 2 415,0 2-415,2 2 0,5 2 0,0-1 0,-3-1 0,-7 1 0,-8-3 0,-6-3 0,-2 3 0,-2-1 0</inkml:trace>
  <inkml:trace contextRef="#ctx0" brushRef="#br0" timeOffset="13150">13987 3199 24575,'34'0'0,"0"0"0,1 0 0,4 0 0,4 0 0,-9 0 0,2 0 0,1 0 0,2 0 0,1 0-547,-1 0 1,1 0 0,1 0 0,1 0 0,0 0 0,1 0 77,-3 0 1,1 0 0,1 0 0,-1 1 0,1-1 0,0 0 0,0 1 249,-5-1 0,1 1 0,-1-1 0,0 1 0,1 0 0,-1-1 0,0 1 0,0 0 219,5 0 0,-1 0 0,1 0 0,-1 0 0,0 0 0,-1 0 0,0 0 0,2 1 0,1-1 0,-2 1 0,1-1 0,-2 1 0,-1-1 114,2 0 0,0 1 0,-2-1 0,-1 0 1,-2 0-115,1 1 0,-1-1 0,-3 0 0,-1-1 534,-2 1 1,-1-1 0,-4 1-535,2-1 0,-4 0 0,-2 0 0,-14 0 0,-4 0 0</inkml:trace>
  <inkml:trace contextRef="#ctx0" brushRef="#br0" timeOffset="34915">13967 6594 24575,'37'0'0,"-11"0"0,3 0 0,0 1 0,3 0 0,2 1-820,3 2 1,3 0 0,2 1 0,2 0 272,-6 0 1,1 0 0,2 0 0,1 1 0,1 0 0,1-1 181,-9 0 1,0 0 0,0-1 0,2 1 0,0 0 0,0 0 0,1 0 0,1 0 0,-1 0 218,-2 0 1,1-1 0,0 1-1,0 0 1,1-1 0,0 1-1,0 0 1,1 0 0,-1-1-1,1 1 1,-1-1-3,2 1 0,1 0 0,-1-1 0,1 1 0,0-1 0,0 1 1,0-1-1,0 1 0,0-1 0,0 0 0,0 1 148,-1-1 0,1 1 0,-1-1 0,1 0 0,0 1 0,-1-1 0,0 0 0,0 0 0,0 1 0,-1-1 0,0 0 0,1 1 0,0-1 0,0 0 0,0 1 0,0-1 0,-1 0 0,-2 1 0,0-1 0,-2 0 0,-2-1 0,13 3 0,-2-2 0,-3 1 0,-3-1 0,-1 1 0,-6-2 0,1 1 0,-1-1 0,0 1 0</inkml:trace>
  <inkml:trace contextRef="#ctx0" brushRef="#br0" timeOffset="37649">8930 7042 24575,'4'19'0,"8"2"0,5 4 0,4-4 0,-1-5 0,0-8 0,5-2 0,6-1 0,7 0 0,-15-2 0,0 0 0,2 0 0,1 0 0,3-2 0,0 0 0,4 0 0,2 0 0,1-1 0,1 0 0,2-1 0,-1 0 0,0-1 0,-1-1 0,-2-1 0,-2-2 0,-3-1 0,-1 0 0,-3-2 0,-2 1 0,-4 0 0,-1-1 0,9-5 0,-3-1 0,-2-3 0,3-5 0,-10 9 0,1-1 0,1-1 0,1-1 0,0 1 0,0-1 0,-1 2 0,0 0 0,13-11 0,-7 3 0,-4 0 0,-4-3 0,-3-6 0,-2-7 0,-8 17 0,0 0 0,-2 0 0,0 0 0,-1-17 0,-2 4 0,-4 6 0,-5 3 0,-7 0 0,-5 3 0,-5 2 0,-8 2 0,16 10 0,-2 2 0,-1 1 0,-1 0 0,-1 1 0,-1 1 0,0 0 0,0 2 0,1 0 0,-1 0 0,1 1 0,1 0 0,1 0 0,-1-1 0,1 1 0,0 0 0,0 0 0,-1 1 0,-1-1 0,0 1 0,-3 0 0,0 0 0,1 0 0,-1 0 0,0 0 0,-1 2 0,1 0 0,0 1 0,2 1 0,2 0 0,-1 2 0,0 0 0,2 1 0,1 0 0,1 2 0,1 1 0,-1 1 0,0 1 0,2 1 0,0 0 0,1 1 0,0 1 0,1 0 0,-1 1 0,2 0 0,-1 1 0,1 0 0,0 1 0,0-1 0,1 0 0,1 0 0,2 0 0,1 2 0,2 2 0,1 7 0,4 4 0,1-4 0,1 3 0,1 1-395,2-2 0,0 2 0,2 0 0,0 0 395,0 2 0,1 0 0,1 0 0,0 0 0,1-1 0,1-1 0,0 0 0,1-1-61,2 4 1,1-1 0,0-3 60,2 5 0,1-4 0,-1-7 0,-1-4 0,-1-1 0,-2-9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9T16:43:21.993"/>
    </inkml:context>
    <inkml:brush xml:id="br0">
      <inkml:brushProperty name="width" value="0.05292" units="cm"/>
      <inkml:brushProperty name="height" value="0.05292" units="cm"/>
      <inkml:brushProperty name="color" value="#FF0000"/>
    </inkml:brush>
  </inkml:definitions>
  <inkml:trace contextRef="#ctx0" brushRef="#br0">3555 2655 24575,'22'0'0,"-1"0"0,15 0 0,5 0 0,-12 0 0,3 0 0,1 0 0,1 0-656,-2 0 1,2 0-1,0 0 1,2 0 0,-1 0 270,3 0 1,1 0 0,0 0 0,0 0 0,0 0 384,0 0 0,0 0 0,-1 0 0,1 0 0,-2 0 0,-2 0 0,0 0 0,0 0 0,-1 0 0,-1 0-44,6 0 1,-1 0-1,-1 0 1,0 0 43,-3 0 0,0 0 0,0 0 0,-2 0 0,7 0 0,-1 0 0,-1 0 284,-3 0 1,0 0 0,-2-1-285,-3 0 0,0 0 0,-2-1 0,8-1 0,-2 0 0,-2-1 0,-2 1 0,-6 0 0,-1 0 2516,10 1-2516,-13 1 1575,-6 1-1575,-9-1 0,1 1 0,-5-1 0</inkml:trace>
  <inkml:trace contextRef="#ctx0" brushRef="#br0" timeOffset="37228">11752 12198 24575,'0'14'0,"0"8"0,0 8 0,0 2 0,1-4 0,5-3 0,8-4 0,9-3 0,7-5 0,6-6 0,3-10 0,-18-3 0,-1-4 0,2-3 0,-2-3 0,0-3 0,-1-1 0,-3 1 0,0-1 0,7-14 0,-9 5 0,-7 4 0,-9 2 0,-10-3 0,-8 0 0,-7 1 0,-1 5 0,4 7 0,1 5 0,4 4 0,2 3 0,0 0 0,1 1 0,0 0 0,1 0 0,8 1 0,0 0 0,7 0 0,-2-1 0</inkml:trace>
  <inkml:trace contextRef="#ctx0" brushRef="#br0" timeOffset="38278">11847 12216 24575,'-10'7'0,"-9"8"0,2-1 0,-1 1 0,-5 3 0,-1 2 0,-5 4 0,0 0 0,-3 1 0,-1 1-261,11-8 0,-1 0 1,0 0 260,-2 1 0,1 0 0,-1 0 0,1-1 0,-1 0 0,-1 1 0,1-1 0,-1 1 0,0-1 0,0 0 0,-1-1 0,0 0 0,0 0 0,-2 0 0,1 0 0,1-2 0,-1 0 0,1 0 0,1-2 0,-1 1 0,1-1 0,0-1 0,1 0 0,0 0 0,-12 5 0,1-1 0,11-4 0,-1-1 0,1 1 0,-12 4 0,1 0 48,2 1 0,0 0-48,2-1 0,0 1 0,2-1 0,0 1 0,-1-1 0,1-1 0,0-1 0,1-1 0,2-2 0,1 0 0,3-3 0,1 0 586,-13 4-586,10-6 100,10-2-100,7-3 0,4 0 0,4 0 0</inkml:trace>
  <inkml:trace contextRef="#ctx0" brushRef="#br0" timeOffset="89722">1510 6398 24575,'24'0'0,"0"0"0,9 0 0,3 0 0,-4 0 0,3 0 0,0 0-721,4 0 0,1 0 0,0 0 721,-1 0 0,0 0 0,0 0 0,0 0 0,-1 0 0,-1 0 0,-4 0 0,0 0 0,-2 0 139,-1 0 0,-2 0 0,1 0-139,12 0 0,-1 0 0,-5 0 0,-1 1 211,0-1 0,-1 1-211,-2 0 0,-2 0 0,-3 0 0,-1 0 0,-2 0 0,-1 0 1099,18 2-1099,-2-1 56,-2-1 0,-16-1 0,-4 0 1</inkml:trace>
  <inkml:trace contextRef="#ctx0" brushRef="#br0" timeOffset="91638">1215 7287 24575,'32'0'0,"1"0"0,-1 0 0,0 0 0,8 0 0,0 0 0,2 0 0,2 0 0,-11 0 0,2 1 0,1-1 0,0 0 0,0 0 0,1-1-547,0 1 1,1 0 0,0-1 0,1 0 0,-1 0 0,1 0-1,0-1 1,1 0 0,-1 0 0,1 0 0,-1 0 0,1-1 521,-1 1 0,0-1 0,1 0 1,-1 1-1,0-1 0,0 0 25,1 0 0,-1 0 0,1 0 0,0 1 0,-1-1 0,1 1 0,-2 0 0,0 0 0,0 0 0,0 0 0,-1 1 0,1 0 0,-1 0 0,0 0 0,-1 1 0,1 0 0,-1 0 0,-1-1-27,3 1 1,0 0 0,-1 0-1,-1 0 1,0 0 26,3 0 0,0 0 0,-2 0 0,0 0 410,5 1 1,-1-1 0,-4-1-411,1 1 0,-5-2 0,-10 0 0,-3-2 0,-1-2 0,-14 0 0,-3 3 0</inkml:trace>
  <inkml:trace contextRef="#ctx0" brushRef="#br0" timeOffset="126227">15454 7480 24575,'0'10'0,"0"13"0,0-4 0,0 3 0,0 10 0,0 3 0,2-6 0,0 2 0,2-1-408,2 3 0,2 0 0,3 0 408,2 1 0,3 0 0,3-1 0,3-1 0,3-1 0,2-3 0,3 0 0,2-3 0,1-1 0,2-3 0,2-2 0,1-2-289,-9-6 1,2-1-1,0-1 1,0-2 288,1 0 0,0-2 0,1 0 0,-1-1 0,0-1 0,0-1 0,1 0 0,-1 0 0,0-1 0,0-1 0,-1 0 0,0 0 0,9-2 0,-2 0 0,0 0-257,-2 0 1,0-1-1,0 1 257,-1-1 0,-1 0 0,1 1 0,-2 0 0,0 0 0,0 0 0,0 0 0,-1 0 0,-1 0 0,-1-1 0,0-1 0,0 0-41,11-5 0,-2-1 41,-4-4 0,-2-1 408,-4-1 0,-2 0-408,-5-1 0,-3 0 1451,9-13-1451,-9 1 866,-7-9-866,-8 13 0,-2-2 0,-3-11 0,-5-2-429,-2 8 1,-3-2-1,-2 0 429,0 6 0,-2 0 0,-2 0 0,-2 1 0,-2-1 0,-2 1 0,-1 1 0,-2 1-522,-4 0 0,-2 1 0,-1 1 0,-1 1 522,0 1 0,-2 2 0,0 0 0,-1 2 0,7 3 0,-1 1 0,-1 1 0,0 0 0,1 0 0,-2 1 0,1 0 0,-1 0 0,1 1 0,-1 1 0,-5-2 0,0 2 0,-1 0 0,1 1 0,0 1 0,0 0 0,0 2 0,2 0-224,3 1 1,0 1-1,1 0 1,1 1 223,-8 0 0,1 1 0,1 0 0,5 2 0,0 1 0,4-1 0,2-1 0,3 1 0,-11 2 0</inkml:trace>
  <inkml:trace contextRef="#ctx0" brushRef="#br0" timeOffset="128887">8314 13228 24575,'-13'0'0,"-3"4"0,-4 8 0,0 9 0,4 11 0,6 5 0,4 3 0,4 0 0,4 1 0,3-19 0,3 1 0,6 1 0,3 1 0,5 2 0,4 1 0,3 0 0,3 0 0,-1 0 0,0-2 0,-3-1 0,0-2 0,-1-2 0,0-1 0,-2-3 0,1-1 0,5 0 0,1-1 0,6 0 0,1-1-225,-12-5 1,0 0 0,2 0 224,3 0 0,1-1 0,0 1 0,-1-2 0,-1 0 0,1-1 0,-1-1 0,1 0 0,0-1 0,1 0 0,0-1 0,0-2 0,-2 0 0,0-2 0,0-1 0,-1-1 0,-1 0 0,0-2 0,-1-1 0,1-1 0,-2-2 0,0-1 0,0-1 0,-2-2 0,0 0 0,-1-2 0,-1 0 0,2-1 0,-1-2 0,-2 0 0,9-9 0,-4-2 0,-3 2 0,-3-1 0,-4 3 0,-2-1 0,-4 4 0,-3 0 0,-3 2 0,-1-1 0,1-20 336,-4 17 1,-2 0-337,-4-4 0,-4 0 0,-6-2 0,-5-1 0,2 9 0,-3 1 0,-2 0-365,-5 0 1,-2 2-1,-2 0 365,-2 1 0,-1 0 0,-1 2 0,-2 1 0,0 1 0,0 1 0,1 1 0,1 2 0,-1-1 0,3 2 0,1 1 0,0-1-150,3 1 0,0-1 0,0 1 150,2 0 0,0 0 0,0 0 0,0 0 0,0 0 0,0 1 0,-1 0 0,0 2 0,-1 0 0,-1 1 0,-1 1 0,-1 1 0,-1 1 0,-1 0 0,0 1-368,-4 2 0,0 1 1,0 2 367,0 1 0,0 1 0,1 1 0,1 2 0,0 1 0,2 2 0,3 0 0,1 1 0,1 1 0,4-2 0,1 1 0,2-1 0,-5 5 0,2 0 0,5-2 0,4-1 0,-1 0 0,10-4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9T16:46:25.330"/>
    </inkml:context>
    <inkml:brush xml:id="br0">
      <inkml:brushProperty name="width" value="0.05292" units="cm"/>
      <inkml:brushProperty name="height" value="0.05292" units="cm"/>
      <inkml:brushProperty name="color" value="#FF0000"/>
    </inkml:brush>
  </inkml:definitions>
  <inkml:trace contextRef="#ctx0" brushRef="#br0">15055 4706 24575,'19'0'0,"15"0"0,-9 0 0,3 0 0,6 0 0,1 0 0,-7 0 0,0 0 0,1 0-622,5 0 1,1 0 0,1 0 621,-4 0 0,1 0 0,1 0 0,0 0-604,5 0 0,1 0 0,2 0 0,1 0 604,-10 0 0,2 0 0,0 0 0,1 0 0,0 0 0,0 0-547,3 0 1,0 0 0,1 0 0,0 0 0,0 0 0,1 0 518,-3 0 1,1 0-1,0 0 1,1 0-1,0 0 1,0 0-1,-1 0 28,2 0 0,-1 0 0,1 0 0,0 0 0,0 0 0,-1 0 0,1 0 0,-2 0 0,1 0 0,-1 0 0,0 0 0,1 0 0,-1 0 0,0 0 0,0 0 0,0 0 0,0 0 0,-1-1 0,1 1 0,-2 0 0,0-1 0,1 0 0,0 1 0,-2-1 0,1-1 0,-2 1 0,0 0-187,3-1 0,-1 1 0,-1-1 0,-1 0 0,-2-1 187,11-1 0,-3 0 0,-3 0 437,2-1 1,-6 0-438,-9 2 0,-5 1 2241,0 0-2241,-13 1 819,-5-2 0,-2 2 0,0-2 0</inkml:trace>
  <inkml:trace contextRef="#ctx0" brushRef="#br0" timeOffset="1983">15588 4502 24575,'28'0'0,"0"0"0,6 0 0,3 0 0,3 1 0,-7 0 0,2 1 0,2-1 0,0 2 0,2-1-547,-2 1 1,2-1 0,0 1 0,1 0 0,0 1 0,0 0 77,-3-1 1,1 1 0,-1 0 0,1 0 0,0 0 0,0 1 0,1 0 4,0-1 1,0 2-1,0-1 1,1 0-1,-1 1 1,1-1-1,-1 1 464,0-1 0,0 0 0,0 0 0,0 1 0,-1-1 0,1 0 0,-1 0 0,-1 0 0,0-1 0,0 1 0,0 0 0,-1-1 0,0 1 0,-1-1 9,4 1 0,-1-1 1,0 1-1,-1-1 1,0 0-1,-1 0-9,3 0 0,0 0 0,-1-1 0,0 0 0,-1 0-199,-2-1 0,-1 0 1,0 0-1,-1-1 0,-1 1 199,4-1 0,0 0 0,-1 0 0,-1 0 695,7-2 1,-1 0-1,-2-1-695,-4 0 0,-1-1 0,-1 0 0,8-2 0,-1-1 1638,-3 0 0,-1 0-1555,-2 1 0,-1 0 1219,0 0 1,-1 0-1303,0 0 0,0-1 911,-2-1 1,0 1-912,-5 0 0,-1 0 781,12-3-781,-12 4 0,-11 2 0,-6 2 0,-4 1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9T16:47:11.684"/>
    </inkml:context>
    <inkml:brush xml:id="br0">
      <inkml:brushProperty name="width" value="0.05292" units="cm"/>
      <inkml:brushProperty name="height" value="0.05292" units="cm"/>
      <inkml:brushProperty name="color" value="#FF0000"/>
    </inkml:brush>
  </inkml:definitions>
  <inkml:trace contextRef="#ctx0" brushRef="#br0">6912 7519 24575,'0'31'0,"0"-10"0,0 0 0,0 5 0,0 2 0,0 2 0,0 1 0,0 0 0,0 0 0,0 3 0,0 1 0,0 5 0,0 3-300,0-12 1,0 1 0,0 1 299,0 1 0,0 1 0,0 0 0,0 1 0,0 0 0,0 0 0,-1-2 0,0 0 0,1-1-24,-1-4 1,0 0 0,-1-1 23,0 9 0,0-1 0,0-6 0,1-1 0,-1-4 0,1 1 0,1-2 0,-1 0 0,1 0 0,-1 0 447,1-1 1,0-1-448,1 13 73,0-10-73,0-10 0,0-9 0,-1-1 0</inkml:trace>
  <inkml:trace contextRef="#ctx0" brushRef="#br0" timeOffset="2183">6537 8330 24575,'0'19'0,"0"4"0,0 5 0,0 1 0,-1-5 0,0-9 0,0-5 0,3 1 0,5 8 0,6 10 0,3 5 0,0-4 0,-3-7 0,-5-3 0,0 4 0,0 10 0,-3-12 0,0 0 0,0-1 0,-1 0 0,4 13 0,-1-9 0,-3-15 0,-1-3 0,-1-6 0,1 1 0,0 3 0,3 0 0,2 3 0,1 0 0,2 2 0,-6-5 0,1 2 0,-5-5 0,0 0 0,2 0 0,2 2 0,2 1 0,4 4 0,2 2 0,1-1 0,-2 1 0,-2-4 0,-2-1 0,-1 0 0,1 0 0,3 3 0,1 0 0,-1 0 0,-2-1 0,-3-3 0,0 1 0,-1 1 0,1 1 0,1 1 0,-3-4 0,0 0 0,-2-5 0,0-1 0,1-3 0,2-4 0,4-9 0,11-14 0,-4 8 0,2-2 0,-2 4 0,2-2 0,0-1-349,3-4 0,1-1 1,1 0 348,-1-2 0,1 1 0,0-1 0,-1 1 0,0 1 0,-1 0 0,-3 2 0,1 2 0,-2 0 0,5-7 0,-1 3 0,-3 2 0,-1 3 0,-1 3 0,-2 2 0,12-12 0,-3 5 0,-6 7 1046,-4 5-1046,-4 6 0,-2 2 0,-4 4 0,-1 1 0</inkml:trace>
  <inkml:trace contextRef="#ctx0" brushRef="#br0" timeOffset="3615">16815 7525 24575,'0'25'0,"0"9"0,0-11 0,0 1 0,0 4 0,0 1 0,0 1 0,0 2 0,0 4 0,0 0 0,0 4 0,0 0 0,0-12 0,0 0 0,0 0 0,0 13 0,0-1 0,0-5 0,0-1 0,0-4 0,0-1 0,0-2 0,0 1 0,0 0 0,0 1 0,0 4 0,0 0 0,0 4 0,0-1 0,0 0 0,0-1 0,0-2 0,0-1 0,0-3 0,0 0 0,0-5 0,0 0 0,0 14 0,0-9 0,0-10 0,0-1 0,0 9 0,0 14 0,0-14 0,0 1 0,0-1 0,0 0 0,0-5 0,0-2 0,0 3 0,0-13 0</inkml:trace>
  <inkml:trace contextRef="#ctx0" brushRef="#br0" timeOffset="5534">16349 8735 24575,'0'14'0,"0"10"0,0 10 0,0-14 0,0 1 0,0 21 0,0-4 0,0-6 0,1-7 0,2-2 0,4 0 0,1 3 0,1-1 0,1 0 0,-1-3 0,0-2 0,1-1 0,0 0 0,0-4 0,-1 0 0,-5-7 0,0-2 0,-3-4 0,1 0 0,1 1 0,0 1 0,2 0 0,0 3 0,0 1 0,1 0 0,-1 0 0,-2-2 0,-1-1 0,2 0 0,2 1 0,3 3 0,0 1 0,0-3 0,-2-1 0,-2-3 0,0-2 0,-2 0 0,2-1 0,-2 0 0,1 0 0,0 0 0,3 0 0,5-2 0,5-6 0,5-8 0,7-8 0,-11 8 0,1 0 0,2-2 0,1 0 0,4-4 0,1 0 0,2-3 0,1-1 0,-9 7 0,0-1 0,0-1-186,1-1 0,-1 0 0,0-1 186,0-1 0,-1 0 0,1 0 0,-1-2 0,0 1 0,-1 0 0,0 0 0,0 0 0,0 1 0,-2 1 0,1 0 0,-1 1 0,5-7 0,0 1 0,-5 5 0,0 2 0,9-11 0,-9 11 0,-6 8 0,-4 6 558,-2 3-558,0-2 0,-3 4 0,0-1 0</inkml:trace>
  <inkml:trace contextRef="#ctx0" brushRef="#br0" timeOffset="7238">15425 12609 24575,'0'0'0</inkml:trace>
  <inkml:trace contextRef="#ctx0" brushRef="#br0" timeOffset="8389">15425 12600 24575,'20'0'0,"-2"-1"0,-3 0 0,-6 0 0,-4-1 0,-4 1 0,0 0 0,-1 1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9T16:48:12.859"/>
    </inkml:context>
    <inkml:brush xml:id="br0">
      <inkml:brushProperty name="width" value="0.05292" units="cm"/>
      <inkml:brushProperty name="height" value="0.05292" units="cm"/>
      <inkml:brushProperty name="color" value="#FF0000"/>
    </inkml:brush>
  </inkml:definitions>
  <inkml:trace contextRef="#ctx0" brushRef="#br0">1420 4401 24575,'22'0'0,"-1"0"0,15 0 0,7 0 0,-8 0 0,4 0 0,3 0 0,3 0-469,-11 0 1,1 0 0,2 0 0,1 0 0,2 0 0,0 0 0,1 0 140,-6 0 0,1 0 0,1 0 1,0 0-1,1 0 0,1 0 1,0-1-1,1 1 0,0 0 1,0-1 53,-2 1 1,1 0 0,1-1 0,0 1 0,0-1 0,1 1 0,0-1 0,0 1 0,1-1 0,-1 0 0,1 1 0,-1-1 20,-1 1 1,0-1 0,0 1 0,0-1 0,0 1 0,1-1 0,-1 0 0,1 1 0,-1-1 0,1 1 0,0-1 0,-1 1 0,1-1 171,0 1 0,0-1 0,1 1 0,-1-1 0,0 0 0,1 1 1,-1-1-1,1 1 0,-1-1 0,0 1 0,0-1 0,0 1 1,0-1 80,1 1 0,0 0 0,0-1 0,0 1 0,0 0 0,-1-1 0,1 1 0,-1 0 0,0-1 0,0 1 0,-1 0 0,0 0-179,0 0 0,0-1 0,0 1 0,-1 0 0,0 0 0,0 0 0,0 1 0,-1-1 0,0 0 0,0 0 0,0 0 179,5 0 0,-1 0 0,1 0 0,-1 0 0,-1 0 0,1 0 0,-2 0 0,1 0 0,-2 0 79,1 0 1,-1 0 0,0 0 0,-1 0 0,0 0 0,-1 0 0,0 0 0,-1 0-80,6 0 0,0 0 0,-1 0 0,0 0 0,-1 0 0,-1 0 352,2 0 0,0 0 1,-1 0-1,-2 0 1,0 0-353,0 0 0,-2 0 0,-1 0 0,-1 0 1067,2 0 1,-1 0 0,-2-1-1068,5 1 0,-2-1 1638,-7 0 0,-2 1-411,11-2-1227,-16 1 0,-9 1 819,-7 0 0,-3 0 0,-2 0 0</inkml:trace>
  <inkml:trace contextRef="#ctx0" brushRef="#br0" timeOffset="5415">14537 13915 24575,'-2'12'0,"1"5"0,1 4 0,0 4 0,3 0 0,6 2 0,7-1 0,5-2 0,0-5 0,-2-5 0,-1-4 0,0-6 0,7-2 0,-12-2 0,1 0 0</inkml:trace>
  <inkml:trace contextRef="#ctx0" brushRef="#br0" timeOffset="7416">14352 14014 24575,'10'0'0,"3"0"0,3 0 0,4 0 0,1 0 0,4 0 0,4 0 0,11 0 0,-14 0 0,1 0 0,5 0 0,1 0 0,5 0 0,0 0 0,2 0 0,-1 0 0,0 0 0,-2 0 0,-1 1 0,-1 1 0,-3 1 0,-2 1 0,-2 1 0,-1 2 0,-2 1 0,-2 1 0,-1 0 0,-1 2 0,-2-1 0,-1 1 0,12 10 0,-7-2 0,-5 0 0,-5 1 0,-2 1 0,-1 4 0,-2 1 0,-2 1 0,0-3 0,-2-6 0,-1-5 0,-1-4 0,-1 1 0,-5 5 0,-8 8 0,-8 7 0,6-14 0,-1 0 0,0-1 0,-1-1 0,-16 8 0,-3-5 0,15-11 0,-1-1 0,-4-1 0,0-1 0,-2-1 0,-1 0 0,0-2 0,0 0 0,2 0 0,1 0 0,1 1 0,1-1 0,1 2 0,0-1 0,1 0 0,1 1 0,-21 1 0,4 0 0,6-2 0,8 0 0,10-1 0,6 0 0,5 0 0</inkml:trace>
  <inkml:trace contextRef="#ctx0" brushRef="#br0" timeOffset="12700">20861 3726 24575,'21'0'0,"0"0"0,6 0 0,3 0 0,4 0 0,3 0 0,4 0 0,2 0 0,1 0-547,-7 0 1,2 0 0,1 0 0,1 0 0,0 0 0,0 0 77,-3 0 1,0 0 0,0 0 0,1 0 0,0 0 0,1 0 0,-1 0 58,-2 0 0,1 0 1,-1 0-1,1 0 1,0 0-1,0 0 0,0 0 1,0 0 329,0 0 0,-1 0 0,1 0 0,0 0 1,-1 0-1,1 0 0,-1 0 0,0 0 80,2 0 0,1 0 0,-1 0 0,0 0 0,0 0 0,-1 0 0,0 0 55,4 0 0,-1 0 0,-1 0 0,0 0 0,-1 0 0,-1 0-55,0 0 0,-2 0 0,0 0 0,-1 0 0,-2 0-67,1 0 0,-2 0 0,-1 0 0,-1 0 67,1 0 0,-2 0 0,-3 0 1409,2 0 0,-4 0-1409,2 0 0,-16 0 0,-6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43:32.695"/>
    </inkml:context>
    <inkml:brush xml:id="br0">
      <inkml:brushProperty name="width" value="0.08571" units="cm"/>
      <inkml:brushProperty name="height" value="0.08571" units="cm"/>
      <inkml:brushProperty name="color" value="#FFC114"/>
    </inkml:brush>
  </inkml:definitions>
  <inkml:trace contextRef="#ctx0" brushRef="#br0">0 266 12287,'9'0'0,"-3"0"0,-6-2 0,0-3 0,7 3 0,1-4 0</inkml:trace>
  <inkml:trace contextRef="#ctx0" brushRef="#br0" timeOffset="85">368 310 12287,'16'0'0,"2"0"0,5-2 0,5-3 0,0 3 0,12-2 0,6 2 0,5-5 0,8-1 0</inkml:trace>
  <inkml:trace contextRef="#ctx0" brushRef="#br0" timeOffset="220">1603 236 12287,'22'-6'0,"6"4"0,-5-9 0,7 4 0,-1-1 0,0 3 0,1-3 0,-1 0 0,1-1 0,12-7 0,4-7 0</inkml:trace>
  <inkml:trace contextRef="#ctx0" brushRef="#br0" timeOffset="351">2881 45 12287,'15'0'0,"0"0"0,0 0 0,-1 0 0,1 0 0,0 0 0,-1-5 0,3 0 0,2 0 0,6-1 0,3-2 0,1-7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9T16:48:48.528"/>
    </inkml:context>
    <inkml:brush xml:id="br0">
      <inkml:brushProperty name="width" value="0.05292" units="cm"/>
      <inkml:brushProperty name="height" value="0.05292" units="cm"/>
      <inkml:brushProperty name="color" value="#FF0000"/>
    </inkml:brush>
  </inkml:definitions>
  <inkml:trace contextRef="#ctx0" brushRef="#br0">11656 7348 24575,'0'21'0,"0"1"0,0 9 0,0 4 0,0-6 0,0 2 0,0 0-373,0 2 1,0 1 0,0-1 372,0 0 0,0-1 0,0-1 0,0-1 0,0-1 0,0-1 0,1 11 0,0 0 182,2-2 1,-1-2-183,1-2 0,0-2 92,1-5 1,0-3-93,1 15 0,0-15 0,-3-16 0,-1-3 0,-1-6 0</inkml:trace>
  <inkml:trace contextRef="#ctx0" brushRef="#br0" timeOffset="1018">11415 7925 24575,'7'10'0,"9"6"0,8 8 0,-9-9 0,0 1 0,0 0 0,-1 0 0,8 14 0,-4-3 0,-4 0 0,-2 3 0,2 0 0,0 2 0,3 0 0,3 1 0,1-1 0,3-3 0,0-5 0,3-3 0,-1-4 0,-3-3 0,-4-4 0,-7-4 0,-4-4 0,-4-2 0,0-4 0,0-16 0,1 0 0,2-5 0,1-6 0,2-3 0,-2 8 0,0-1 0,1 1 0,4-12 0,0 3 0,-1 7 0,-1 2 0,4-10 0,-8 21 0,-3 9 0</inkml:trace>
  <inkml:trace contextRef="#ctx0" brushRef="#br0" timeOffset="2068">15090 7049 24575,'0'22'0,"0"-1"0,0 3 0,0 1 0,0 9 0,0 2 0,0 2 0,0 1-474,0-9 0,0 0 0,0 1 474,0 2 0,0 0 0,0 1 0,0-2 0,0 0 0,0 0 0,0 0 0,0 0 0,0-1 0,0-3 0,0 1 0,0-2 231,0 10 1,0-1-232,0-2 0,0 0 117,0-3 1,0-1-118,0 0 0,0-1 0,-1-1 0,0 0 0,-1-2 0,0-2 724,-3 16-724,-1-13 0,3-13 0,0-8 0,-1-4 0,2-2 0,-1 0 0</inkml:trace>
  <inkml:trace contextRef="#ctx0" brushRef="#br0" timeOffset="2984">14798 8035 24575,'10'20'0,"-1"1"0,2 1 0,0 0 0,3 4 0,1 0 0,0-1 0,-2 0 0,-1-4 0,-1-1 0,6 13 0,-5-7 0,-5-14 0,1-2 0,3-7 0,2 3 0,1 1 0,-3-1 0,-3-1 0,-3-2 0,-1-3 0,-1 0 0,3 0 0,6-8 0,13-17 0,-4 0 0,2-4 0,-4 4 0,1-4 0,1 0-374,2-2 1,0-2 0,0 0 373,-1 0 0,0 0 0,0 1 0,-3 5 0,-1 0 0,-1 2 0,3-5 0,-2 4 0,-5 7 0,-2 3 0,2 0 0,-7 9 0,-4 5 0,-1 2 0</inkml:trace>
  <inkml:trace contextRef="#ctx0" brushRef="#br0" timeOffset="7593">11008 9469 24575,'25'0'0,"-1"0"0,9 0 0,3 0 0,-6 0 0,2 0 0,1 0-307,0 0 1,1 0 0,-1 0 306,-2 0 0,0 0 0,-2 0 0,10 0 0,-3 0 151,-9 0 0,-1 0-151,-3 0 0,-2 0 152,10 0-152,-8 0 0,-6 0 0,-5 0 465,-6 0-465,6 0 0,11 0 0,14 0 0,-13 0 0,0-1 0,0 1 0,0-1 0,12-2 0,-12 0 0,-12 0 0,-6 2 0,2-1 0,7 0 0,12-3 0,-4 1 0,3 0 0,4-1 0,1 1 0,4 0 0,0 0 0,2 0 0,0 2 0,-1-1 0,-1 1 0,2-1 0,-1-1-122,-1-1 1,-2 1 0,6-3-1,-12 1 1</inkml:trace>
  <inkml:trace contextRef="#ctx0" brushRef="#br0" timeOffset="8625">14034 9356 24575,'28'0'0,"1"0"0,0 0 0,9 0 0,2 0 0,2 0 0,-11 0 0,2 0 0,1 0 0,1 0 0,0 0-656,1 0 1,1 0-1,1 0 1,0 0 0,0 0 275,0 0 1,1 0 0,0 0-1,-1 0 1,0 0 379,-1 0 0,-1 0 0,-1 0 0,1 0 0,-1 0-75,7 0 0,-1 0 0,0 0 1,-1 0 74,-5 0 0,0 0 0,-1 0 0,-1 0 286,5 0 1,-2 0 0,-2 0-287,-4 0 0,-1 0 0,-2 0 0,7 0 0,-2 0 0,-3 0 0,-2 0 2487,13 0-2487,-13 0 0,-13 0 1680,-6 0-1680,-4-1 111,-2-4 1,-2 3-1,0-3 1</inkml:trace>
  <inkml:trace contextRef="#ctx0" brushRef="#br0" timeOffset="42089">14127 3670 24575,'-4'2'0,"9"-1"0,31 0 0,-11 0 0,4-1 0,3-1-820,4 1 1,3 0 0,2-1 0,2 1 281,-6-1 0,1 0 0,2 0 0,0 0 0,1 0 0,0 0 186,-4 0 0,1 0 1,-1 0-1,2 0 1,-1 0-1,0-1 1,0 1 351,1 0 0,1-1 0,-1 0 0,1 1 0,-1-1 0,0 0 0,-1 1 0,4-1 0,-1 0 0,0 1 0,-1-1 0,0 1 0,-1-1 7,2 1 0,0-1 0,-1 1 0,-1-1 0,0 1-7,-1 0 0,-1-1 0,0 1 0,-1 0 0,1 0 0,-3 0 0,-1 0 0,1 0 0,-1 1 0,1-1 0,-1 0 0,1 0 0,-1 1 0,1-1 0,-1 0 0,2 1 0,-1-1 0,1 1 0,-1-1 0,1 1 0,-1 0 0,1 0 0,-1-1 0,0 1 0,1 0 0,0 0 0,-1 0 0,1 0 0,0 0 0,0 0 0,1 0 0,0 0 0,0 0 0,0 0 0,1 0 0,0 0 0,0 0 0,0 0 0,1 1 0,0-1 0,2 2 0,0-1 0,0 1 0,1 0 0,-1 1-350,1 0 0,0 1 0,0-1 0,0 2 0,0-1 350,-1 0 0,0 1 0,0 0 0,0 0 0,0 0 0,-1 0 0,1 0 0,-1 0 0,0 0 0,0 0 0,-3-1 0,1-1 0,-1 1 0,0-1 0,0 0 180,-2 0 1,0-1 0,0 0 0,0 0 0,-1-1-181,6 1 0,0-1 0,-1 0 0,-1 1 557,-4-1 1,0-1 0,-1 1-1,-1 0-557,6 0 0,-1 1 0,-1 0 642,-4 0 1,-2 1 0,0 0-643,6 1 0,-3 1 1328,-6-1 0,-3 1-1328,8 0 1895,-12 0-1895,-11-3 257,-2-1 0,-5-1 0,0 0 1</inkml:trace>
  <inkml:trace contextRef="#ctx0" brushRef="#br0" timeOffset="43491">13286 4804 24575,'22'-1'0,"-1"0"0,5 0 0,4 1 0,3-1 0,0 1 0,2 0 0,4 0 0,1 0 0,3 0-410,-7 0 0,1 0 1,3 0-1,0 0 1,2 0-1,1 0 0,0 0 1,1 0 135,-8 0 1,1 0 0,0 0 0,2 0 0,-1 0 0,2 0 0,-1 0 0,2 0 0,-1 0 0,1 0 0,0 0 0,1 0 54,-4 0 1,0 0-1,0 0 1,1 0-1,1 0 1,-1 0-1,1 0 1,1 0-1,-1 0 1,1 0 0,-1 0-1,1 0 1,0 0-1,0 0 1,0 0 25,-3 0 0,1 0 0,0 0 1,-1 0-1,1 0 0,1 0 0,-1 0 1,0 0-1,1 0 0,-1 0 0,1 0 1,-1 0-1,1 0 0,0 0 0,-1 0 1,1 0-1,0 0 119,0 0 1,1 0 0,0 0-1,-1 0 1,1 0 0,0 0-1,0 0 1,0 0 0,0 0-1,0 0 1,0 0 0,0 0-1,0 0 1,0 0 0,-1 0-1,1 0 1,-1 0 73,1 0 0,0 0 0,0 0 0,0 0 0,0 0 0,0 0 0,0 0 0,0 0 0,-1 0 0,1 0 0,-1 0 0,1 0 0,-1 0 0,0 0 0,1 0 0,-1 0-127,0 0 0,-1 0 0,0 0 0,1 0 1,-1 0-1,0 0 0,1 0 0,-1 0 1,0 0-1,0 0 0,0 0 0,0 0 1,0 0-1,0 0 0,0 0 0,-1 0 127,3 1 0,-1-1 0,1 0 0,-1 0 0,0 0 0,0 0 0,0 0 0,0 1 0,0-1 0,0 0 0,0 1 0,0-1 0,0 1 0,-1-1 0,1 1 0,1 0 0,0 0 0,-1 0 0,1 0 0,0 0 0,0 0 0,-1 0 0,1 1 0,-1-1 0,0 1 0,1-1 0,-2 1 0,1 0 0,0 0 0,0 0 0,1 0 0,-1 0 0,0 0 0,0 1 0,0-1 0,0 1 0,-1-1 0,1 1 0,-1 0 0,-1 0 0,0 0 0,0 0 24,2 1 0,1 0 0,-2 0 0,1 0 1,-1 0-1,0 1 0,-1-1 0,0 1 0,-1 0 1,0-1-1,0 1-24,6 1 0,-1 0 0,0 0 0,0 0 0,-2 1 0,0-1 0,-1 0 0,-2 0 224,4 1 1,-1 0 0,-1 0 0,-1-1 0,-1 0 0,-1 0-225,0 0 0,0 0 0,-2 0 0,-1-1 0,-1 0 942,5 1 1,-2 0 0,-3-1-943,2-1 0,-4 0 3276,6 2-2322,-18-4 2322,-10 0-2805,-5-1 1,-3 0-1,0 0 1</inkml:trace>
  <inkml:trace contextRef="#ctx0" brushRef="#br0" timeOffset="47523">11155 7659 24575,'0'0'0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9T16:53:18.415"/>
    </inkml:context>
    <inkml:brush xml:id="br0">
      <inkml:brushProperty name="width" value="0.05292" units="cm"/>
      <inkml:brushProperty name="height" value="0.05292" units="cm"/>
      <inkml:brushProperty name="color" value="#FF0000"/>
    </inkml:brush>
  </inkml:definitions>
  <inkml:trace contextRef="#ctx0" brushRef="#br0">4744 9227 24575,'-8'23'0,"-1"-3"0,-2 2 0,-3 8 0,-2 4 0,3-7 0,0 2 0,0 1-692,0 2 0,0 1 0,-1 1 692,1 1 0,-1 1 0,0 1 0,2-7 0,0 0 0,-1 0 0,0 1-530,-1 2 1,0 1 0,-1 0-1,0 1 530,1-4 0,1-1 0,-1 2 0,0-1 0,1 0 0,-1 0 0,0 0 0,0 0 0,1 0 0,-1 0 0,1 1 0,0-1 0,-1 1 0,1-1 0,1 0 0,-3 6 0,0-2 0,0 1 0,1-2-80,1-1 0,0-2 0,0 0 0,0 1 80,0-1 0,0 0 0,0 0 0,0 0 0,0-1 0,1 0 0,-1-1 0,0 1 0,0 1 0,-1 0 0,1 0 0,-1 0 0,0 1 0,0 0 0,0 0 0,0 1 0,0-1 0,0 0 0,-1 0 0,1 0 0,-1 0 0,0 0 0,-1-1 0,0 1 0,1-1 0,-2 1 0,1-1 0,0-1 0,1 0 0,0-1 0,-1 0 0,1-1 0,-4 9 0,-1-2 0,1 0-163,2-3 0,0-1 0,1-1 163,2-2 0,1-1 0,-1-1 424,-3 9 1,0-2-425,4-7 0,1-1 1026,3-5 1,0-2-1027,-4 9 1473,4-5-1473,-1 4 628,-2 8-628,4-12 0,0 2 0,-2 5 0,-2 2 0,0 2 0,-3 1 0,-1 3 0,-1-1 0,-1-1 0,0 0 0,-1-2 0,0-1 0,1-3 0,1-1 0,1-4 0,1-2 0,2-3 0,1-3 0,-3 5 0,7-10 0,5-6 0,2-3 0</inkml:trace>
  <inkml:trace contextRef="#ctx0" brushRef="#br0" timeOffset="2133">3662 11707 24575,'36'9'0,"-13"1"0,2 2 0,8 6 0,2 2 0,-11-4 0,0 0 0,0 0 0,-1 1 0,1 0 0,-2 0 0,9 7 0,-2-1 0,-4-3 0,-2-1 0,-3-2 0,-2-2 0,9 7 0,-11-9 0,-9-8 0,-4-4 0,-4-2 0,-1-2 0</inkml:trace>
  <inkml:trace contextRef="#ctx0" brushRef="#br0" timeOffset="2768">3966 11263 24575,'37'15'0,"-12"-2"0,1 1 0,4 4 0,0 1 0,3 1 0,0 1 0,-4-3 0,-2-1 0,-4-4 0,-2 0 0,-2-3 0,-1-1 0,7 4 0,-8-4 0,-8-5 0,-4-1 0</inkml:trace>
  <inkml:trace contextRef="#ctx0" brushRef="#br0" timeOffset="3699">4235 10891 24575,'0'-18'0,"0"-7"0,0-4 0,0 1 0,0 9 0,3 10 0,11 11 0,22 19 0,-9-2 0,3 3 0,-5-3 0,1 2 0,0 0-316,2 2 1,1 1 0,0-1 315,0-1 0,0 0 0,0-1 0,-2-3 0,1 0 0,-1-2 0,9 4 0,0-3 0,-6-5 0,-2-1 0,-6-3 0,-2-1 0,8 2 0,-13-5 0,-8-2 0,-5-2 0</inkml:trace>
  <inkml:trace contextRef="#ctx0" brushRef="#br0" timeOffset="4984">4479 10055 24575,'18'0'0,"9"2"0,-6 1 0,1 2 0,4 3 0,2 3 0,3 5 0,2 2 0,-9-3 0,1 0 0,0 0 0,2 2 0,0-1 0,-1 0 0,-1-2 0,1 1 0,-2-1 0,12 6 0,0-1 0,-4-2 0,-1-1 0,-2 0 0,-2 0 0,0-1 0,0-1 0,-5-3 0,-2 0 0,12 6 0,-10-7 0,-9-5 0,-8-2 0,-1-3 0</inkml:trace>
  <inkml:trace contextRef="#ctx0" brushRef="#br0" timeOffset="5815">4771 9553 24575,'26'19'0,"5"3"0,-9-6 0,1 1 0,3 2 0,2 0 0,4 4 0,2 0-435,-9-5 1,2 1 0,-1 0 434,3 2 0,1 0 0,-1 1 0,0-1 0,0 1 0,-1-1 0,-1-1 0,-1 0 0,-2-1 159,8 4 0,-4-2-159,-7-5 0,-2 0 0,9 6 0,-16-12 0,-6-4 0</inkml:trace>
  <inkml:trace contextRef="#ctx0" brushRef="#br0" timeOffset="20984">13664 8966 24575,'-9'27'0,"0"-6"0,-1 2 0,-4 9 0,-2 4 0,4-7 0,-1 1 0,0 1-616,0 1 1,-1 2 0,1-1 615,-1 1 0,0 0 0,0 0 0,0 1 0,-1 0 0,0 0 0,1-3 0,-1 1 0,0-1 0,0 0 0,0 0 0,0-1 0,0-2 0,1 0 0,0 0 91,1-3 1,1 1 0,-1-2-92,-5 12 0,0-1 190,2-6 1,1-1-191,3-5 0,-1-1 0,-7 11 0,0-4 933,0 0-933,-1 2 257,-1-1-257,2-1 0,1-3 0,0 1 0,1 0 0,-2 2 0,-1-1 0,-3 2 0,0-2 0,2-1 0,3 0 0,2 2 0,-1 5 0,9-16 0,0 1 0,-1 1 0,1-1 0,1 1 0,-1-1 0,1 0 0,0 0 0,0 1 0,0 2 0,0 1 0,1 2 0,-1 3 0,1 1 0,-1 1 0,0 0 0,1 1 0,-2 0 0,1 0 0,-1-2 0,0-1 0,0 0 0,0-2 0,-1-1 0,0 1 0,-1-1 0,0 3 0,-2 0 0,-2 3 0,0 2 0,0 0 0,-1 1 0,1 0 0,-1-1 0,3-2 0,0 0 0,2-4 0,2 0 0,0-3 0,0 0 0,3-5 0,-1-1 0,-5 16 0,0-8 0,-1 0 0,-2 2 0,-2 4 0,7-14 0,1 2 0,-1 1 0,0 0 0,0 3 0,0 1 0,0 1 0,0 1 0,-1 0 0,1 1 0,-1 0 0,0 0 0,0-1 0,-1-1 0,0 0 0,1-1 0,-1-1 0,1-1 0,0-2 0,0 0 0,1-3 0,0 0 0,-8 12 0,1-4 0,2-2 0,1-3 0,3-3 0,2-2 0,1-3 0,-1-1 0,0 0 0,0-1 0,0 1 0,-1 5 0,-2 4-3277,3 4 2457,2-4 1,5-7 0,2-9 0</inkml:trace>
  <inkml:trace contextRef="#ctx0" brushRef="#br0" timeOffset="31022">19406 7360 24575,'30'0'0,"3"0"0,7 0 0,-5 0 0,4 0 0,3 0 0,3 0-469,-10 0 1,2 0 0,2 0 0,1 0 0,1 0 0,1 0 0,1 0 140,-7 0 0,1 0 0,1 0 1,1 0-1,0 0 0,1 0 1,0 0-1,0 0 0,1 0 1,0 0 53,-4 0 1,2 0 0,-1 0 0,1 0 0,1 0 0,-1 0 0,1 0 0,0 0 0,0 0 0,0 0 0,0 0 0,0 0-1,1 0 1,1 1 0,-1-1 0,1 0 0,0 0 0,-1 0 0,1 1 0,0-1 0,-1 0 0,1 0 0,-1 1 0,0-1 179,-2 0 1,1 0 0,-1 1-1,0-1 1,0 0 0,0 0-1,0 1 1,-1-1 0,1 0-1,-1 0 1,-1 1 0,1-1 93,3 0 0,0 1 0,0-1 0,-1 0 0,0 1 0,0-1 0,-1 0 0,0 1 0,-1-1 0,0 0-157,3 1 0,0-1 1,0 0-1,-1 1 1,-1-1-1,0 0 0,-1 1 1,-1-1 156,5 0 0,-1 0 0,-1 0 0,-1 0 0,-1 0 0,-2 0 374,1 0 1,-1 0 0,-2 0 0,0 0-1,-3 0-374,9 0 0,-2 0 0,-4 0 1638,1 0 0,-5 0-1509,2 0 3147,-18 2-1462,-8-2 1462,-1 2-2701,-2-2 687,2 0-1262,1 0 0,-1 0 0,-2 0 0,-2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9T16:54:50.579"/>
    </inkml:context>
    <inkml:brush xml:id="br0">
      <inkml:brushProperty name="width" value="0.05292" units="cm"/>
      <inkml:brushProperty name="height" value="0.05292" units="cm"/>
      <inkml:brushProperty name="color" value="#FF0000"/>
    </inkml:brush>
  </inkml:definitions>
  <inkml:trace contextRef="#ctx0" brushRef="#br0">6861 9738 24575,'12'19'0,"-1"-1"0,5 11 0,1 3 0,-3-4 0,1 2 0,0 1-657,0 2 1,1 1 0,-1 0 656,0 2 0,-1 0 0,0 0 0,-2-2 0,0-1 0,-1 1 0,-1 0 0,1 0 0,-1 1 0,1 3 0,0 0 0,1 1-437,-3-8 0,0-1 0,1 1 0,1 1 437,0 3 0,2 2 0,0 0 0,0 0 0,1 0 0,0 1 0,0 0 0,0 0 0,0-1 0,1 0 0,-1 0 0,0 0 0,0-1 0,-1 0 0,0-1 0,0 0 0,0-2 0,-2-1 0,1 0 0,-1 0 0,1 1 0,-1-1 0,0 1 0,0-1-65,0 0 1,-1-1 0,1 1 0,-1-1 64,3 8 0,0 0 0,-1 0 0,0-4 0,-1 0 0,-1-1-182,0-2 1,0 0-1,-2 0 182,0-1 0,-1 0 0,0 0 0,-2-2 0,0 1 0,-1-1 0,0 0 0,0 0 0,-1-1 0,2 13 0,0-1 0,0-1 0,1 0 0,0 1 0,1 1 0,-2-12 0,1 1 0,0 0 0,1 3 0,1 1 0,0 0 0,0 2 0,1 1 0,0-1-69,0 3 0,1-1 1,0 1 68,0 0 0,0 0 0,0 0 0,0 1 0,-1 1 0,0-1 0,0 0 0,0 0 0,0 0 0,0 0 0,-1 1 0,1-1 0,-1 0 0,0 0 0,1 0 0,0-2 0,0 0 0,1 0 0,0 1 0,2 0 0,-1-2 235,0-4 1,-1-2 0,0-2 0,1 1 0,-2-4-1,4 6 1</inkml:trace>
  <inkml:trace contextRef="#ctx0" brushRef="#br0" timeOffset="5166">6839 7785 24575,'0'36'0,"0"-8"0,0 4 0,0-3 0,0 1 0,0 2-628,0 4 1,0 2-1,0-1 628,0 0 0,0 0 0,0 0 0,0 0 0,0-1 0,0 0 0,0 0 0,0-1 0,0 1 0,0-1 0,0 0 0,0 0 0,0 0 0,0-1 0,0 1 0,0-2 0,0 0 0,0 0 0,0-2 0,1 0 0,-1-1 185,1 11 0,0 0-185,0-1 0,2 1 0,-1-13 0,1 0 0,0 2-330,2 4 0,0 2 0,1 1 330,1-5 0,0 0 0,0 1 0,1 0 0,0 1 0,0 0 0,1 0 0,0-1 0,-1-1 0,1 0 0,0 0 0,0-2 0,1 7 0,1-1 0,-1-1-181,-2-3 1,0-1 0,-1 1 180,0-2 0,0-1 0,0 1 0,-1 1 0,0 0 0,-1 1 0,1 1 0,-1 1 0,1 1-38,0 1 1,0 1 0,0 0 37,0 1 0,0 0 0,1 0 0,-1-2 0,0-1 0,1 0-7,-2-3 0,1-1 0,-1-2 7,2 9 0,1-3 653,-1-2 0,1 0-653,1-1 0,2 1 0,-1-7 0,0 2 0,2 1-356,2 7 1,1 1 0,2 2 355,-3-6 0,1 0 0,0 1 0,0-1 0,0 1 0,0-1 0,0 1 0,0-1 0,-1-1 0,0 1 0,0-1 0,-1 0 0,-1-1 0,-1-1 0,0 0 0,-2 0-9,3 9 0,-2-1 0,0 1 9,-1 0 0,-1 1 0,-1-2 0,-1-2 0,-1-1 0,-1 0 0,1 0 0,-1-1 0,0 1 0,-1 0 0,1-1 0,-1 1 0,1 0 0,-1 0 0,0-1 0,0 2 0,0-1 0,-1 0-94,1-3 0,-1 0 1,1-1 93,-1 0 0,1 0 0,0-1 0,1 12 0,0-1 0,1-6 0,0-2 0,-1-6 0,1-2 1615,1 7-1615,-2-12 1089,-3-20-1089,-1-4 0,0-4 0,0 1 0</inkml:trace>
  <inkml:trace contextRef="#ctx0" brushRef="#br0" timeOffset="9548">7771 7838 24575,'-10'13'0,"0"4"0,-4 9 0,1 7 0,2 3 0,2-4 0,2-1 0,-5 0 0,2-12 0,-1 1 0,-5 6 0,-1 2 0,3-4 0,-2 1 0,0 1-392,-2 4 0,-1 0 0,0 2 392,-1 3 0,-1 0 0,0 1 0,5-9 0,0 1 0,0-1 0,0 1 0,-5 8 0,0-1 0,1 1 0,0-1 0,1 0 0,-1 0 0,1 0 0,0-1 0,1 1 0,0 0 0,0-1 0,0 1 0,0 1 0,0-1 0,0 1 0,0 1 0,-1 0 0,1 1 0,3-9 0,1 1 0,0-1 0,-1 1-440,0 2 1,0 0-1,0 0 1,0 0 439,0 2 0,-1 0 0,1 0 0,0 0 0,0 1 0,-1 1 0,1-1 0,0 1 0,-1 1 0,1-1 0,-1 1 0,0 0-524,0 1 1,-1-1-1,1 1 1,-1-1 523,3-5 0,0-1 0,1 1 0,-1 0 0,0 0 0,-1 2 0,0 0 0,0 0 0,0 0 0,0 1-478,-1 0 0,0 1 0,0 0 0,0 1 0,-1-1 478,0 2 0,0-1 0,0 1 0,0 0 0,-1 0 0,4-7 0,-1 1 0,0-1 0,0 0 0,0 1 0,0-1 0,0 2 0,-1-1 0,1 1 0,-1 0 0,0 0 0,1 0-286,-1 0 0,1 1 0,-1 0 0,0 1 0,1-1 0,0 0 286,-1 1 0,1 1 0,0-1 0,0 0 0,0 1 0,0-1 0,0 0 0,1-1 0,-1 1 0,1-1 0,0 0 0,0 0-18,-1 2 1,1-1 0,-1 0 0,1-1 0,0-1 17,-1 3 0,0-1 0,0-1 0,1-1 354,-3 5 0,1-3 1,1-1-355,2-4 0,1-1 0,1-1 0,-4 11 0,2 0 1127,2-3 1,1-1-1128,3-3 0,2-1 1612,0 0 1,1 0-1613,0 0 0,2-1 967,-1 1 0,1-1-967,0 0 0,1-1 0,0-3 0,1-2 0,0 12 0,0-16 0,0-12 0</inkml:trace>
  <inkml:trace contextRef="#ctx0" brushRef="#br0" timeOffset="11216">8462 8686 24575,'-25'6'0,"-9"1"0,7 0 0,-3 1 0,-6 2 0,-2 0 0,10-2 0,0 0 0,0 0 0,1 1 0,0 0 0,0-1 0,-9 3 0,0-1 0,3 0 0,0 0 0,-1 1 0,0 0 0,-4 1 0,0 2-675,9-4 1,0 2 0,-1 1 674,-3 2 0,0 1 0,-2 1 0,7-1 0,-1 0 0,0 1 0,0 0-434,-2 2 0,0-1 0,0 1 0,0 1 434,-1 1 0,0 0 0,0 0 0,0 1 0,0-1 0,0 1 0,0 0 0,0 1 0,0-1 0,1 0 0,0 0 0,0 1 0,0 0 0,0 1 0,1-1 0,-1 1 0,1 0 0,-1 1 0,1-1 0,-1 1 0,1 0 0,0 1 0,-1-1 0,1 1 0,-1 1 0,-1-1 0,0 1 0,1 0-229,5-6 0,0 1 0,0 0 0,0-1 0,0 0 229,-6 5 0,-1 0 0,0 0 0,0-1 0,1 0 0,-1 0 0,1-1 0,0 1 0,1-2 0,0 0 0,0 0 0,1 0 0,-1-1 0,1 1 0,0 0 0,-1 1 0,1 0 0,-1 0 0,1 1 0,-2 0 0,4-2 0,0 1 0,-1 1 0,0 0 0,0 0-482,3-3 0,-1 0 0,1 1 0,0 0 1,-1 0-1,0 1 482,-3 2 0,0 1 0,-1 0 0,0 0 0,0 0 0,1 1 0,2-4 0,1 0 0,0 1 0,0-1 0,-1 1 0,1-1 0,0 0 0,-3 4 0,-1-1 0,1 0 0,-1 0 0,1-1 0,1 1 0,0-2 0,1 1 0,-1-1 0,1 0 0,1-1 0,0 0-87,-1 0 0,1-1 0,0 0 0,1 0 0,1-2 87,-3 2 0,1 0 0,0-2 0,2-1 429,-1 1 1,1-2 0,2-1-430,-3 1 0,2-2 1751,-7 7-1751,18-14 819,7-4 0,6-5 0,0-1 0</inkml:trace>
  <inkml:trace contextRef="#ctx0" brushRef="#br0" timeOffset="14666">4791 11435 24575,'24'10'0,"1"0"0,8 7 0,3 2 0,-5-1 0,2 1 0,1 1-820,-5-3 1,0 1 0,1 1 0,0 1 624,-2-2 1,0 0 0,1 1-1,0 1 1,0 0-317,2 3 0,1 0 0,1 1 1,-1 1-1,0 0 511,-3-2 0,-1 0 0,0 0 0,0 1 0,0 1 0,0 0 0,2 1 0,0 1 0,-1 1 0,1 0 0,0 0 0,-1 0 0,-1-1 0,0 1 0,0 0 0,-1 0 0,0-1 0,0 0 0,2 3 0,0 0 0,-1-1 0,0 0 0,0-1 70,-3-3 1,0 0 0,-1-1-1,0-1 1,-1 0-71,8 7 0,-1-2 0,-2-2-5,-6-6 0,0-1 0,-2 0 5,6 4 0,-2-2 864,-6-3 0,-2-2-864,8 10 3228,-8-9-3228,-9-8 371,-6-4 1,-1-4 0,-3-1 0</inkml:trace>
  <inkml:trace contextRef="#ctx0" brushRef="#br0" timeOffset="15515">5964 11036 24575,'19'0'0,"5"3"0,14 9 0,-11-1 0,1 3 0,0 3 0,1 2 0,2 3-820,-1 0 1,2 3 0,0 0 0,1 3 655,-3-3 1,1 3 0,0 0-1,0 1 1,1 0-218,-4-3 0,0 1 0,0 0 0,1 0 0,-1 1 0,1 0 381,-1 0 0,0 1 0,0-1 0,0 1 0,-1 0 0,0-1 0,-2-2 0,0-1 0,-1 1 0,0-1 0,0 0 0,-1-1-228,2 2 1,-1 0 0,0-1 0,0 0-1,-2-1 228,3 2 0,-1 0 0,-1-2 0,-1-1 0,-1 0 0,-1-2 0,-1-2 0,3 4 0,-2-3 0,3 2 0,-11-12 0,-7-5 0,-3-4 0</inkml:trace>
  <inkml:trace contextRef="#ctx0" brushRef="#br0" timeOffset="16732">6788 9664 24575,'19'15'0,"-3"0"0,4 3 0,0 3 0,3 2 0,2 1-820,-2-1 1,2 2 0,0 1 0,0 0 592,-1-1 0,-1-1 0,1 2 1,1 0-1,-1 0-175,2 2 0,0 1 0,1 0 0,0 0 0,-1 1 402,1-1 0,-1 1 0,1 1 0,-1-1 0,0 0 0,-1-1 0,0 1 0,0 0 0,-1 0 0,0-1-82,-1 0 0,0-1 1,-1 1-1,0-1 1,-1 1 81,-1-2 0,0 1 0,-1-1 0,-1 1 0,1 0 0,3 6 0,-1 0 0,1-1 0,-1 1 0,-1 0 0,0-1 0,1 0 0,-2-1-209,0-1 0,-1-1 0,0 0 0,0-2 209,4 7 0,-1-2 0,0-1 484,-2-4 1,-1-1-1,-1-1-484,5 6 0,-1-2 1245,-2-4 0,-1-3-1245,-4-4 0,-1-1 2204,6 8-2204,-3-7 309,-7-8 0,-3-6 0,-4-3 1</inkml:trace>
  <inkml:trace contextRef="#ctx0" brushRef="#br0" timeOffset="17566">7315 9614 24575,'11'9'0,"-2"1"0,-1 4 0,-4 5 0,-4 3 0,1 5 0,2-1 0,2-5 0,3-4 0,-3-7 0,0-1 0,-1-3 0,3 5 0,-2-5 0,0 2 0</inkml:trace>
  <inkml:trace contextRef="#ctx0" brushRef="#br0" timeOffset="19832">20303 8560 24575,'-14'33'0,"0"-1"0,0 0 0,1 0 0,-1 0 0,1 1 0,0-1 0,0 0 0,0 0 0,1-1 0,0 1 0,0-1-589,0 0 1,1-1-1,0 1 1,0-1 588,-3 7 0,0-1 0,0 0 0,1-1 0,1-1 0,-1 1 0,-2 1 0,0 1 0,0 1 0,2-7 0,0 0 0,-1 1 0,0 0-538,0-2 0,1 0 1,-1 1-1,0 1 0,-1-1 538,-2 4 0,0 0 0,-1 0 0,0 0 0,0 1-276,2-5 1,0 1 0,0-1 0,-1 1 0,1 0 0,-1-1 275,0 1 0,-1 1 0,1-1 0,-1 0 0,0-1 0,0 0 0,-2 5 0,-1-1 0,1-1 0,0 0 0,0-1-243,2-2 1,0-1 0,0-1 0,0 0 0,1 0 242,-3 1 0,1 0 0,1-1 0,0-1 37,-4 7 1,1-2-1,0 0-37,2-2 0,-1 0 0,1 0 0,0-1 0,0 1 0,0-1 0,1-1 0,0 0 0,0-1 0,2-1 0,-1 0 0,0 0 0,0 1 0,0 0 0,-1 0 0,1 0 0,0-1 0,-1-1 0,-1 2 0,0-1 0,-1-1 565,1 0 1,-1-1-1,-1-1-565,2-1 0,-1-1 0,0 0 0,0 0 0,0-1 0,0 1 0,-1 0 0,0 0 0,1 1 0,-1 0 0,-1 0 0,1 0 0,-1 1 0,-1 0 0,1 1 0,-2-1 0,1 1 0,0-1 0,1-1 0,0 0 0,0 0 0,-1 0 0,0 0 0,0 0 0,0 0 0,0 0 0,-1 0 0,0 1 0,-1 0 0,0 1 560,-3 3 1,0 1-1,0 0-560,7-5 0,0 1 0,0-1 0,0 1 0,-5 7 0,1 1 0,1-1 272,1 0 1,0 0 0,2-1-273,2-3 0,0-1 0,1 0 0,1-1 0,0 0 0,0 0 0,-1 1 0,0 0 0,1 1 0,-1 0 0,0 0 0,-1 0 0,-1 3 0,-1 1 0,0 0-115,-1 1 1,-2 1 0,1 0 114,5-8 0,0 0 0,-1 1 0,1-1 0,-2 1 0,0 1 0,0-1 0,0 0 0,0-1 0,0 0 0,0-1 0,0 0 0,-5 6 0,1-1 0,-1-1-27,2-1 0,-1-1 1,1 0 26,3-3 0,1-2 0,1 1 0,-6 8 0,2-2 0,8-11 0,1-1 0,-2 7 0</inkml:trace>
  <inkml:trace contextRef="#ctx0" brushRef="#br0" timeOffset="23732">21262 9555 24575,'-24'12'0,"1"-1"0,0 1 0,-2 1 0,-2 1 0,1-1 0,-1 1 0,-2 1 0,0 0-820,-3 1 1,-2 1 0,1 1 0,-1-2 803,2 0 0,1 0 0,-1 0 0,0 0 16,1-1 0,-1 1 0,0-1 0,0 1 0,1-1 0,0 1 0,0-1 0,1 1 0,0-1 0,0 1 0,0-1 0,0 1 0,0 0 0,-1 1 0,0-1 0,1 1 0,1 0 0,1-1 0,-1 1 0,1 0 0,1-1 0,0 1 0,1 0 0,-1 0-19,-8 6 1,1-1 0,0 0 18,4-3 0,1-1 0,-1 0 0,0-1 0,0 0 0,-1-1 0,1-1 0,0-2 0,0 1 0,1-2 0,0 1 0,0-1 0,-1 1 0,-1 0 0,1-1 106,3 0 0,0-1 0,0 1-106,-2 0 0,1 1 0,-1-1 0,-1 1 0,0 0 0,0-1 0,2-1 0,0 1 0,0-1 0,1-1 0,-1 1 0,1-1 0,-11 5 0,1 0 0,0 0 0,1 0 0,0 0 0,1 1 0,-1 3 0,-1 0 0,13-6 0,-1 0 0,0 0 0,0 1 0,0 0 0,0 0 0,-3 1 0,-1 0 0,1 0 0,0 0 0,1-1 0,-1 1 0,0 0 0,-1 0 0,1 1 0,1-2 0,0 1 0,1 0 0,-9 4 0,3 1 0,5-4 0,4 0 0,-6 11 0,15-14 0,10-3 0</inkml:trace>
  <inkml:trace contextRef="#ctx0" brushRef="#br0" timeOffset="25815">21306 9456 24575,'4'-5'0,"-2"1"0,0 0 0,-5 2 0,-9 1 0,-24 8 0,11 0 0,-3 2 0,-2 2-678,-1 1 1,-4 2 0,0 0 0,-1 1 677,2 0 0,0 0 0,-1 0 0,0 1 0,-1 1-491,4-2 0,-1 0 0,0 1 0,0 0 0,0 0 0,0 0 491,0 0 0,1 0 0,0-1 0,-1 1 0,2 0 0,-1 0 0,-3 2 0,1 0 0,0 0 0,0 0 0,1 0-414,-1 1-1,0 0 1,0 0 0,1 0 0,0 1 414,2 0 0,-1 0 0,1 0 0,1 1 0,-1 1 0,0 0 0,0 2 0,0-1 0,0 2 0,0-1 0,-1 2 0,-1 0 0,1 1 0,0 0 0,0-1 0,2 1 0,0-1 0,0 1 0,0-1 0,1 0 0,-1 0 0,1-1 0,0 0 0,0 0 0,0-1 0,0 0 0,1-1 0,-1 0 0,1-1 0,0 0-320,-6 4 0,1-2 0,0 1 0,0-1 320,0-2 0,0 1 0,0-1 0,1-1 0,4-3 0,-1 0 0,2-1 0,-1-1 417,-5 4 1,1-1-1,0-2-417,1 0 0,1-2 0,0 0 0,3-1 0,1-1 0,-1 0 0,0 0 0,0 0 0,1 1 1221,-11 5 1,0 0-1222,4-1 0,0 1 0,2-1 0,0 0 0,0 1 0,1 0 0,-1 1 0,0 0 0,0 1 0,0 0 0,2 1 0,0-1 0,1 1 0,1 0 0,0 3 0,2 0 0,4-2 0,2-1 1231,5-5 1,1-1-1232,-14 3 1967,-12-10-1967,8-1 0,-2 1 0,2 0 0,-2 1 0,-2 1-513,5 0 0,0 0 0,-2 1 0,-2 1 513,-1 1 0,-1 1 0,-2 0 0,-1 2 0,0 0-469,6-2 1,-1 0 0,0 0 0,0 1 0,-1 1 0,1-1 0,-1 1 380,0-1 0,1 1 0,-1 1 0,0-1 1,0 1-1,0-1 0,0 2 88,-1 0 0,-1 0 0,1 1 0,-1 0 0,1 0 0,0 0 0,0 0 0,4-2 0,0 1 0,1 0 0,-1-1 0,1 1 0,1-1 0,0 0-336,-3 2 0,0 0 1,1-1-1,1 0 0,-1 0 1,1 0 335,-5 3 0,0 0 0,0-1 0,1 0 0,2-1-165,-1 1 0,1-2 1,2 0-1,0-1 165,-2 1 0,1-1 0,2-1 881,-7 3 1,3-1-882,8-5 0,2-1 0,-11 9 0,18-12 0,8-2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02:27.626"/>
    </inkml:context>
    <inkml:brush xml:id="br0">
      <inkml:brushProperty name="width" value="0.08571" units="cm"/>
      <inkml:brushProperty name="height" value="0.08571" units="cm"/>
      <inkml:brushProperty name="color" value="#E71224"/>
    </inkml:brush>
  </inkml:definitions>
  <inkml:trace contextRef="#ctx0" brushRef="#br0">3608 368 12287,'0'14'0,"0"-4"0,0 0 0,0-5 0,0 1 0,0-4 0,0-9 0,0-4 0,0-4 0,0 9 0,0 6 0,0 10 0,0 8 0,0 6 0,0 10 0,2 7 0,3 7 0,-4 9 0,4 11 0,-3 7 0,-2 10 0,1 8 0,3 1 0,1-3 0,-2 0 0,5 7 0,0-13 0,2-5 0,0-8 0,-5 0 0,5-15 0,-1 0 0,-1 1 0,6 5 0,-6-7 0,0-2 0,-3-2 0,1 7 0,-1-4 0,-2-2 0,-1-6 0,-2 2 0,0-11 0,0-6 0,0-2 0,0-6 0,-2-11 0,-2-3 0,2-5 0,-3-10 0,3-10 0,2-8 0</inkml:trace>
  <inkml:trace contextRef="#ctx0" brushRef="#br0" timeOffset="81">3755 2367 12287,'0'14'0,"0"1"0,-5-3 0,0 1 0,2 3 0,1 0 0,2 1 0,0-3 0,0 1 0,0 0 0,0-1 0,0 1 0</inkml:trace>
  <inkml:trace contextRef="#ctx0" brushRef="#br0" timeOffset="864">66 0 12287,'-15'5'0,"2"2"0,3 1 0,-3-5 0,3 2 0,5-3 0,5-2 0,12 0 0,9 0 0,2 0 0,3 0 0,7 0 0,4 0 0,4 0 0,5 0 0,8 0 0,1 0 0,6 0 0,2 0 0,14 0 0,1 0 0,6 0 0,-1 0 0,12 0 0,-2 0 0,2 0 0,3 0 0,-46-1 0,0 2 0,46 0 0,-5 2 0,-5 2 0,-36-1 0,-1-1 0,39 0 0,3 2 0,-1-2 0,2-1 0,-7-2 0,0 0 0,-1 0 0,-4 5 0,-10 0 0,-2-2 0,3 0 0,2 2 0,-1-3 0,6 3 0,-2-4 0,-1-1 0,-7-1 0,9-3 0,-2 0 0,4-8 0,-12 4 0,-5-2 0,-2 2 0,-9 1 0,-7 3 0,0 4 0,-10 0 0,-3 0 0,-14 0 0,-1 0 0,-8 6 0,-4-4 0,-7 4 0,-4-6 0,-3 0 0,-5-1 0,3-4 0,-3-3 0,5-7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02:31.456"/>
    </inkml:context>
    <inkml:brush xml:id="br0">
      <inkml:brushProperty name="width" value="0.08571" units="cm"/>
      <inkml:brushProperty name="height" value="0.08571" units="cm"/>
      <inkml:brushProperty name="color" value="#E71224"/>
    </inkml:brush>
  </inkml:definitions>
  <inkml:trace contextRef="#ctx0" brushRef="#br0">80 338 12287,'-14'0'0,"-1"-1"0,0-2 0,1-2 0,4 0 0,0 5 0,8 0 0,2 0 0,7 0 0,9 0 0,4 0 0,4 0 0,6 0 0,4 0 0,5-2 0,4-3 0,6 4 0,0-6 0,-2 2 0,-1 0 0,1 0 0,1 5 0,-4 0 0,-2 0 0,1 5 0,-12 2 0,-5-1 0,-3 1 0,-4 4 0,-11-9 0,-1 4 0</inkml:trace>
  <inkml:trace contextRef="#ctx0" brushRef="#br0" timeOffset="266">639 0 12287,'-15'0'0,"1"0"0,12 2 0,7 1 0,8 4 0,7 1 0,4 3 0,9 7 0,3 2 0,0-2 0,0-2 0,-1 1 0,-4 1 0,-1 1 0,3 6 0,-11-4 0,0 0 0,-8 0 0,-5 6 0,-13-1 0,-6 5 0,-9 3 0,-9 0 0,-8-3 0,-6 0 0,-6-1 0,-10 7 0,2-7 0,2-1 0,2-3 0,4-5 0,11-6 0,8-2 0,7-3 0,12 3 0,4-5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02:57.650"/>
    </inkml:context>
    <inkml:brush xml:id="br0">
      <inkml:brushProperty name="width" value="0.08571" units="cm"/>
      <inkml:brushProperty name="height" value="0.08571" units="cm"/>
      <inkml:brushProperty name="color" value="#E71224"/>
    </inkml:brush>
  </inkml:definitions>
  <inkml:trace contextRef="#ctx0" brushRef="#br0">191 322 12287,'-57'-20'0,"12"2"0,-4-16 0,19 11 0,20 8 0,22 7 0,22 7 0,10-3 0,12-1 0,17-8 0,9 0 0,9-5 0,7 0 0,-41 8 0,1-1 0,-1 0 0,0 1 0,4-1 0,0 1 0,4-1 0,1 0 0,2 2 0,0 0 0,-9 3 0,-1 1 0,-5 1 0,-3 0 0,42-3 0,-4 4 0,-23 8 0,-8 5 0,-8 3 0,5 8 0,-28 2 0,9 6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02:58.916"/>
    </inkml:context>
    <inkml:brush xml:id="br0">
      <inkml:brushProperty name="width" value="0.08571" units="cm"/>
      <inkml:brushProperty name="height" value="0.08571" units="cm"/>
      <inkml:brushProperty name="color" value="#E71224"/>
    </inkml:brush>
  </inkml:definitions>
  <inkml:trace contextRef="#ctx0" brushRef="#br0">30 136 12287,'-2'-28'0,"-3"3"0,4-2 0,-6 10 0,6-1 0,-4 7 0,3 1 0,-3 10 0,3 11 0,4 19 0,1 7 0,4 9 0,1 8 0,-3 2 0,3 11 0,-1-2 0,2 2 0,-2-5 0,1-2 0,4 2 0,1-8 0,1-8 0,1-5 0,0-17 0,-1-4 0,1-14 0,0-9 0,1-18 0,2-15 0,2-8 0,-2-5 0,3-10 0,0 4 0,0 1 0,1 1 0,-4 8 0,-5 9 0,-2 8 0,1 5 0,9 5 0,-7 10 0,3 8 0,4 7 0,-1 7 0,-2 3 0,-2 2 0,4 2 0,-1 6 0,-1-3 0,-2 2 0,-1 0 0,0 0 0,-2-3 0,-3-1 0,-4 2 0,-6-4 0,0-2 0,-6-4 0,-4-4 0,-5-5 0,-4-3 0,2-7 0,-4-2 0,1-1 0,1-3 0,-1-7 0,7-2 0,3 0 0,5-1 0,4 5 0,2-5 0,4-1 0,5-2 0,11 3 0,9-1 0,9 3 0,8-1 0,4 1 0,4 4 0,-2 2 0,-3 3 0,-4 4 0,-8 6 0,-7 0 0,-4 0 0,-9 1 0,-13 4 0,-3 3 0,-4 7 0,-3 0 0,-4-1 0,-3 1 0,1 0 0,3-1 0,1 1 0,2 0 0,5 0 0,8-2 0,7-4 0,8-5 0,5-8 0,6-4 0,2-6 0,0-3 0,0-2 0,1 4 0,-6-1 0,-5 6 0,-3 3 0,2 2 0,-7 7 0,-3 5 0,-4 7 0,-8 14 0,2 13 0,-3 5 0,-2 3 0,-2 9 0,-1 0 0,-4-3 0,-1-3 0,5 5 0,-2-14 0,3-4 0,2-8 0,-5-3 0,1-8 0,0-2 0,1-4 0,-2-2 0,-5-4 0,-3-2 0,-3 4 0,-2-5 0,-3-2 0,-2-1 0,-2-2 0,-6-2 0,-1-3 0,-3-4 0,3-6 0,6-5 0,3-4 0,1-4 0,5-3 0,7-3 0,5-5 0,3-10 0,2-4 0</inkml:trace>
  <inkml:trace contextRef="#ctx0" brushRef="#br0" timeOffset="366">1397 239 12287,'8'6'0,"-1"4"0,-6 9 0,2 6 0,2 3 0,7 8 0,-1 3 0,6 2 0,2-2 0,7 2 0,0-7 0,5-5 0,4-7 0,4-4 0,-5-14 0,-3 0 0,-5-3 0,1-1 0,-8 0 0,-7 0 0,-12 0 0,-7 7 0,-6 3 0,3 3 0,-1 1 0,6 1 0,3-7 0,10-4 0,7-8 0,10-9 0,1-8 0,6-2 0,8-3 0,0-5 0,1 0 0,-3 5 0,-2 3 0,-2 3 0,-5 7 0,1 4 0,-7 4 0,-5 11 0,-7 7 0,-6 5 0,2 8 0,-3-1 0,0 1 0,-3-2 0,-1 3 0,0-8 0,2-1 0,3-2 0,3 2 0,7-1 0,1-6 0,4-3 0,9-3 0,9-5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03:01.848"/>
    </inkml:context>
    <inkml:brush xml:id="br0">
      <inkml:brushProperty name="width" value="0.08571" units="cm"/>
      <inkml:brushProperty name="height" value="0.08571" units="cm"/>
      <inkml:brushProperty name="color" value="#E71224"/>
    </inkml:brush>
  </inkml:definitions>
  <inkml:trace contextRef="#ctx0" brushRef="#br0">139 1824 12287,'-21'0'0,"-2"0"0,0 0 0,-3-5 0,7-2 0,1-1 0,9 3 0,9-5 0,10-3 0,8-5 0,13 0 0,13-6 0,10-1 0,8 2 0,12-4 0,11 4 0,6 0 0,7 3 0,-43 12 0,1 2 0,3 0 0,1 2 0,2 1 0,1 1-51,1 1 0,2 0 1,4 2-1,-1 0 0,-4 0 1,-1 1-1,-1 1 0,0 1 51,-2 0 0,0 0 0,7-2 0,0-1 0,-10 2 0,0-1 0,0-1 0,0 0 0,-2-1 0,1 0 0,2-2 0,-1-1 0,-6 0 0,-1-1 0,47-4 0,-3-3 0,-5-2 0,-19-2 0,-7 0 0,-5 0 0,-7 2 0,-13 2 0,-4 1 0,-12 5 0,-9-5 0,-6 7 0,-8-3 0</inkml:trace>
  <inkml:trace contextRef="#ctx0" brushRef="#br0" timeOffset="283">713 177 12287,'-72'-21'0,"13"-2"0,-5-5 0,10 4 0,5-1 0,20 11 0,6 6 0,5 4 0,8 6 0,0 4 0,-1 9 0,-2 8 0,-2 19 0,1 16 0,-1 17 0,0 16 0,8-33 0,-1 3 0,1 7 0,0 2 0,0 5 0,1 1 0,0 4 0,2 2 0,0 10 0,1 1 0,4-6 0,2-1 0,0-2 0,2-2-45,1 0 0,3-2 1,2-1-1,2-3 0,-1-11 1,1-4-1,-1-8 1,2-3 44,10 33 0,2-21 0,-4-32 0,0-16 0,-5-18 0,-3-16 0,-5 4 0,-9-12 0</inkml:trace>
  <inkml:trace contextRef="#ctx0" brushRef="#br0" timeOffset="617">668 16 12287,'7'-9'0,"1"3"0,8 7 0,4 4 0,5 5 0,9 15 0,8 6 0,9 3 0,8 2 0,19 3 0,5-3 0,9-2 0,-42-18 0,1-1 0,1-1 0,1-1 0,0-5 0,0-2 0,0 1 0,0-1 0,-2 0 0,1-2 0,2 0 0,0-1 0,32-3 0,-2 0 0,-9 0 0,-5 0 0,-10 0 0,-6 1 0,-6 4 0,-3 3 0,-9 7 0,0 0 0,0-1 0,-2 6 0,-4 1 0,-1 4 0,1 6 0,2 5 0,-1 9 0,-3 6 0,0 8 0,0 8 0,1 13 0,-1 5 0,-4 1 0,-10-35 0,-2 0 0,6 42 0,-5-2 0,-6-4 0,0-4 0,-3-8 0,0-5 0,-3-3 0,1-10 0,3-9 0,5-9 0,3-10 0,8-6 0,2-8 0,6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03:00.785"/>
    </inkml:context>
    <inkml:brush xml:id="br0">
      <inkml:brushProperty name="width" value="0.08571" units="cm"/>
      <inkml:brushProperty name="height" value="0.08571" units="cm"/>
      <inkml:brushProperty name="color" value="#E71224"/>
    </inkml:brush>
  </inkml:definitions>
  <inkml:trace contextRef="#ctx0" brushRef="#br0">1 103 12287,'0'-23'0,"0"2"0,0 7 0,0-1 0,0 0 0,0 7 0,3 1 0,5 7 0,7 0 0,9 7 0,-1 1 0</inkml:trace>
  <inkml:trace contextRef="#ctx0" brushRef="#br0" timeOffset="79">427 118 12287,'-21'0'0,"3"-2"0,-5-1 0,2-2 0,1 0 0,6-1 0,-1-2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03:03.812"/>
    </inkml:context>
    <inkml:brush xml:id="br0">
      <inkml:brushProperty name="width" value="0.08571" units="cm"/>
      <inkml:brushProperty name="height" value="0.08571" units="cm"/>
      <inkml:brushProperty name="color" value="#E71224"/>
    </inkml:brush>
  </inkml:definitions>
  <inkml:trace contextRef="#ctx0" brushRef="#br0">221 309 12287,'-42'-19'0,"2"-1"0,11 0 0,3 6 0,6 1 0,2 3 0,4-3 0,2 3 0,4-3 0,1-2 0,3 7 0,5 3 0,2 13 0,4 10 0,1 10 0,2 23 0,5 6 0,-1 13 0,1 15 0,-2 5 0,-1 8 0,-3-3 0,3 1 0,1 0 0,2-9 0,-1-7 0,1-12 0,0-12 0,-6-20 0,1-10 0,2-8 0,1-7 0,1-24 0,1-3 0</inkml:trace>
  <inkml:trace contextRef="#ctx0" brushRef="#br0" timeOffset="385">206 45 12287,'-21'-15'0,"3"5"0,-6 0 0,6 7 0,5-3 0,13 6 0,9 1 0,9 4 0,10-3 0,10 4 0,3-1 0,4 0 0,9 5 0,2-5 0,3-2 0,-1-1 0,14 3 0,-3 1 0,6 1 0,7-1 0,7 4 0,-9-4 0,-8 1 0,-8 0 0,1 4 0,-11 0 0,-6 6 0,-11 2 0,1 3 0,-12-5 0,-2 5 0,-1 1 0,2-1 0,-6 6 0,-1-2 0,-1 0 0,-3 6 0,1-8 0,-2 4 0,-3 1 0,1 5 0,-4 2 0,-1 2 0,1 3 0,-2 0 0,-5 1 0,0-1 0,0 0 0,0 11 0,-2-3 0,-3 5 0,-5 0 0,2 6 0,-2-6 0,1-3 0,1-4 0,-4-4 0,7-4 0,2-7 0,1-5 0,1-1 0,-3-7 0,-1-1 0,2-1 0,-5-4 0,-2-4 0,-9 5 0,-4-6 0</inkml:trace>
  <inkml:trace contextRef="#ctx0" brushRef="#br0" timeOffset="586">603 1441 12287,'-45'-8'0,"-4"1"0,24 2 0,1 1 0,15-1 0,14 5 0,13 0 0,23-7 0,13-4 0,11-6 0,7-2 0,13-6 0,7 4 0,4 1 0,-47 12 0,2 0 0,0-1 0,0 2 0,44 2 0,-3 2 0,-7 1 0,-1 8 0,-18 3 0,-7 2 0,-6 4 0,-4-4 0,-18 10 0,-3-6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43:31.715"/>
    </inkml:context>
    <inkml:brush xml:id="br0">
      <inkml:brushProperty name="width" value="0.08571" units="cm"/>
      <inkml:brushProperty name="height" value="0.08571" units="cm"/>
      <inkml:brushProperty name="color" value="#FFC114"/>
    </inkml:brush>
  </inkml:definitions>
  <inkml:trace contextRef="#ctx0" brushRef="#br0">74 1 12287,'-6'8'0,"-3"5"0,-4-10 0,2 7 0,1 2 0,5-1 0,-3 1 0,2-3 0,2 3 0,3 1 0,2 2 0,4-1 0,-2-4 0,7 0 0,0 0 0,5 4 0</inkml:trace>
  <inkml:trace contextRef="#ctx0" brushRef="#br0" timeOffset="134">89 368 12287,'0'15'0,"-2"0"0,-3 0 0,-5-1 0,2 3 0,0 2 0,2 4 0,2 0 0,-2 3 0,1-6 0,2-1 0,1 2 0,2-4 0,0 2 0,0-2 0,0-3 0,0 1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03:14.445"/>
    </inkml:context>
    <inkml:brush xml:id="br0">
      <inkml:brushProperty name="width" value="0.08571" units="cm"/>
      <inkml:brushProperty name="height" value="0.08571" units="cm"/>
      <inkml:brushProperty name="color" value="#E71224"/>
    </inkml:brush>
  </inkml:definitions>
  <inkml:trace contextRef="#ctx0" brushRef="#br0">0 0 12287,'5'21'0,"0"4"0,6 9 0,-2 4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03:14.695"/>
    </inkml:context>
    <inkml:brush xml:id="br0">
      <inkml:brushProperty name="width" value="0.08571" units="cm"/>
      <inkml:brushProperty name="height" value="0.08571" units="cm"/>
      <inkml:brushProperty name="color" value="#E71224"/>
    </inkml:brush>
  </inkml:definitions>
  <inkml:trace contextRef="#ctx0" brushRef="#br0">118 1 12287,'-15'37'0,"-4"9"0,-1-7 0,5 12 0,6-7 0,5 3 0,-1-1 0,4 2 0,1 1 0,0 0 0,0-4 0,1 3 0,4 1 0,-1 5 0,4-5 0,0-2 0,0-1 0,-5 1 0,2-1 0,-3-5 0,-2-4 0,-2 4 0,-3-2 0,-3 2 0,0-2 0,-3 7 0,4-5 0,-1 0 0,-4 1 0,6 4 0,1 1 0,3-3 0,2-1 0,0 9 0,0-3 0,0 3 0,0-3 0,5 5 0,0-8 0,0 1 0,2-1 0,-6 0 0,4-12 0,-3-1 0,-2-9 0,0-3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02:30.053"/>
    </inkml:context>
    <inkml:brush xml:id="br0">
      <inkml:brushProperty name="width" value="0.08571" units="cm"/>
      <inkml:brushProperty name="height" value="0.08571" units="cm"/>
      <inkml:brushProperty name="color" value="#E71224"/>
    </inkml:brush>
  </inkml:definitions>
  <inkml:trace contextRef="#ctx0" brushRef="#br0">821 441 12287,'-15'-5'0,"0"1"0,1-8 0,4 9 0,0-7 0,7 5 0,-2-5 0,11 1 0,7-5 0,7 3 0,3 1 0,9 0 0,11-4 0,8-1 0,6 0 0,8 7 0,18 3 0,10 4 0,-40 1 0,1 1 0,3 1 0,2 1 0,2 2 0,0 2-74,2 1 1,1 2 0,10 0 0,1 2 0,-3 2 0,0 0 0,0-1 0,1-1 73,0-2 0,1-1 0,2 0 0,0-1 0,1-1 0,0-1 0,-3-1 0,0-1 0,1-1 0,-1-1 0,-2 0 0,0-2 0,-7 0 0,0-2 0,-2 1 0,0-1 0,-3 0 0,-1-1 0,5 0 0,0 1 0,-10 2 0,-1 0 0,1 0 0,0 0 0,0 0 0,0 0-78,0 0 0,0 0 0,42 2 0,4 1 78,-2 2 0,-4 5 0,-7-5 0,-4 0 0,-3 1 0,0-4 0,-18 3 0,-6-2 0,-10 2 0,-12-2 0,-14 7 0,-9-7 0,-16 2 0,-10-3 0,-11-4 0,-8-4 0,-10-9 0,0 7 0,-7-5 0</inkml:trace>
  <inkml:trace contextRef="#ctx0" brushRef="#br0" timeOffset="437">483 882 12287,'-36'8'0,"-2"6"0,-3-6 0,7 0 0,1-2 0,14-6 0,7 0 0,12 0 0,8 0 0,5 0 0,15-1 0,8-3 0,10-2 0,8-2 0,16 5 0,10-4 0,11 2 0,-40 3 0,1-1 0,8 1 0,1-1 0,9 2 0,2 1 0,7-2 0,2 0 0,9 0 0,3-1 0,-25 1 0,2 0 0,0 0 0,1 1 0,1 0 0,0 0 0,2-1 0,0 0 0,0 1-113,0 0 1,-1 0-1,1 0 1,4-2 0,1 0-1,-3 0 1,25-1 0,-4 0-1,-3 0 1,-2 0 112,-3 2 0,-1-1 0,-7 0 0,-2 0 0,-5 0 0,-1 1 0,-7-1 0,0 1 0,-2-1 0,-1 1 0,-1-1 0,-1 1 0,-7-1 0,0 1 0,-1 2 0,0 0 0,45 0-28,-8 0 1,-22 0-1,6 0 28,-9 0 0,-8 0 0,-18 2 0,-6 1 0,-7 2 0,-5 0 0,-6-4 0,0 4 0,-7-3 0,-8 4 0,-10-6 0,2-4 0,-2-3 0,0-1 371,2-4 1,-5 1-1,3-2-371,-3-2 0,-8-3 0,-2-11 0</inkml:trace>
  <inkml:trace contextRef="#ctx0" brushRef="#br0" timeOffset="45839">115 427 12287,'-20'-9'0,"1"5"0,-1-3 0,6 0 0,-1-1 0,0-3 0,7 3 0,5 0 0,6 1 0,8-3 0,12 5 0,7 2 0,15 1 0,6 2 0,11 0 0,12 0 0,6 0 0,13 0 0,6 2 0,-46 1 0,2-1 0,11-1 0,2 0 0,-1 2 0,0 0 0,2 0 0,-1 1-58,0 0 1,0 1-1,1 0 1,-1-1-1,-3 0 1,-1 1-1,0 1 1,-1 0 57,1 1 0,0-1 0,2-1 0,-2-2 0,-7 0 0,-1-1 0,-1-1 0,0 0 0,-2-1 0,1 0 0,7-3 0,1-1 0,-6-1 0,-1-1 0,-2-2 0,0-2 0,-3-2 0,0-1 0,-1 0 0,0 0 0,32-15 0,-4 2 0,-3 0 0,-6-3 0,-16 7 0,-12 1 0,-9 0 0,-7 1 0,-24 7 0,-11 2 0,-14 1 0,-7-1 0,-14-2 0,-2-2 0,-4 0 0,-3 0 0,1-6 0,10-2 0</inkml:trace>
  <inkml:trace contextRef="#ctx0" brushRef="#br0" timeOffset="46057">527 441 12287,'-9'-6'0,"5"4"0,12-3 0,11 4 0,19-4 0,22 0 0,14 2 0,12 1 0,-33 2 0,2 0 0,7 0 0,0 0 0,3 0 0,1 0 0,0 0 0,0 0 0,8 3 0,1 0 0,-4 2 0,0-1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03:14.862"/>
    </inkml:context>
    <inkml:brush xml:id="br0">
      <inkml:brushProperty name="width" value="0.08571" units="cm"/>
      <inkml:brushProperty name="height" value="0.08571" units="cm"/>
      <inkml:brushProperty name="color" value="#E71224"/>
    </inkml:brush>
  </inkml:definitions>
  <inkml:trace contextRef="#ctx0" brushRef="#br0">133 1 12287,'-13'36'0,"1"-9"0,-11 6 0,2 0 0,2 6 0,4 0 0,2 2 0,3-2 0,4-5 0,6-7 0,0-5 0,0 0 0,6-3 0,4-2 0,3 1 0,2 1 0,-1 6 0,1-6 0,0 14 0,-1-2 0</inkml:trace>
  <inkml:trace contextRef="#ctx0" brushRef="#br0" timeOffset="132">103 839 12287,'0'31'0,"-6"9"0,3-13 0,-6 8 0,3-3 0,1 5 0,5-6 0,0 3 0,0 2 0,0-1 0,0-4 0,0 1 0,0 3 0,0-1 0,0-3 0,2 2 0,3 1 0,-4 0 0,4-3 0,-3 2 0,-2 1 0,5-1 0,0-9 0,-1 11 0,-4-4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47:00.450"/>
    </inkml:context>
    <inkml:brush xml:id="br0">
      <inkml:brushProperty name="width" value="0.11429" units="cm"/>
      <inkml:brushProperty name="height" value="0.11429" units="cm"/>
      <inkml:brushProperty name="color" value="#FFC114"/>
    </inkml:brush>
  </inkml:definitions>
  <inkml:trace contextRef="#ctx0" brushRef="#br0">102 80 21466,'-20'-15'-3062,"0"1"2726,-6-1 1,15 2 0,-2 2 78,5 1 1,4 8 0,9 2 258,5 8 0,5 0 0,3 2 0,1 0 46,-1-2 1,5 5-34,2-3 1,2 3 0,3 2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15:36.992"/>
    </inkml:context>
    <inkml:brush xml:id="br0">
      <inkml:brushProperty name="width" value="0.08571" units="cm"/>
      <inkml:brushProperty name="height" value="0.08571" units="cm"/>
      <inkml:brushProperty name="color" value="#E71224"/>
    </inkml:brush>
  </inkml:definitions>
  <inkml:trace contextRef="#ctx0" brushRef="#br0">22 29 12287,'-7'-8'0,"-1"-5"0,2 12 0,6-4 0,8 3 0,13 2 0,7 0 0,5 0 0,11 0 0,-2 0 0,2 0 0,4 0 0,-1 0 0,-1 0 0,-1 2 0,0 3 0,-1-4 0,-13 4 0,-5-3 0,-3-2 0,-4 0 0,-6 1 0,-3 4 0,-5-3 0,-11 3 0,-9-4 0,-2-1 0,-7 0 0,-2-1 0,-2-4 0,4 3 0,1-4 0,1 1 0,5 0 0,0 0 0,2 5 0,1 0 0,-1 0 0,5 2 0,2 3 0,0 4 0,0 4 0,5 9 0,-2 2 0,3 6 0,2 4 0,0 3 0,0 7 0,2 1 0,3-1 0,1 0 0,5 0 0,-1-2 0,2-2 0,-4-1 0,0-8 0,0-5 0,0-3 0,-4-4 0,1-4 0,-4 0 0,-2-1 0,-4 0 0,-7-5 0,-6-4 0,2 2 0,-5-2 0,1-2 0,0-1 0,-4-2 0,3 0 0,-2 0 0,5 0 0,-2 0 0,11-7 0,5 4 0,12-5 0,9-1 0,4 1 0,3 3 0,6-3 0,1 2 0,3 2 0,-3-2 0,5 1 0,-2 0 0,1-1 0,4 4 0,-5-3 0,7 3 0,-3 2 0</inkml:trace>
  <inkml:trace contextRef="#ctx0" brushRef="#br0" timeOffset="367">713 529 12287,'0'-8'0,"0"0"0,0 3 0,0 2 0,0-7 0,0 0 0,0 4 0,0 7 0,0 12 0,0 10 0,0 5 0,1 1 0,3 1 0,1-1 0,0 0 0,-5 1 0,0-2 0,0-4 0,4-3 0,3-8 0,1-3 0,-3-3 0,3-11 0,0-5 0,1-11 0,-1-6 0,3-3 0,-3-1 0,-1 1 0,3-1 0,-4 1 0,1 0 0,-1-1 0,4 7 0,-5 4 0,-2 2 0,-1 3 0,3 4 0,1 2 0,2 1 0,2 2 0,5 5 0,0 0 0,-1 7 0,1 3 0,0 4 0,-1 6 0,1-2 0,-2 6 0,-1 1 0,-3-2 0,0 3 0,2-5 0,-3 0 0,-1 1 0,3 2 0,-6-4 0,0-2 0,4-2 0,0-8 0,7-1 0</inkml:trace>
  <inkml:trace contextRef="#ctx0" brushRef="#br0" timeOffset="617">1183 456 12287,'-8'0'0,"2"1"0,6 4 0,0 8 0,0 9 0,1 0 0,4 5 0,3 5 0,5 6 0,-1 3 0,-2 4 0,-1 6 0,4-4 0,-1-3 0,-2-1 0,-2 1 0,2-11 0,-4-6 0,1-5 0,-4-9 0,7-8 0,-7-14 0,4-13 0</inkml:trace>
  <inkml:trace contextRef="#ctx0" brushRef="#br0" timeOffset="834">1271 559 12287,'-1'-17'0,"-2"-2"0,-2-6 0,-5 4 0,5 1 0,2 4 0,1 1 0,2 1 0,0-1 0,8 2 0,5 3 0,5 5 0,2 3 0,-4 2 0,2 2 0,2 3 0,1 3 0,-3 7 0,0 1 0,-5 4 0,2-2 0,-7 6 0,0 2 0,-3 2 0,-3-3 0,-4-1 0,-3 1 0,-5-2 0,-8 4 0,-1-4 0,1 0 0,1-3 0,-2-6 0,-1-4 0,2-5 0,2-3 0,6-2 0,0 0 0,13-13 0,-1-4 0</inkml:trace>
  <inkml:trace contextRef="#ctx0" brushRef="#br0" timeOffset="1236">1521 456 12287,'15'-15'0,"0"0"0,-1 1 0,-5 5 0,-3 5 0,-6 8 0,0 6 0,0 3 0,0 4 0,0 2 0,0 4 0,0 0 0,0 5 0,0-4 0,0 2 0,0-1 0,2 1 0,1-6 0,4-2 0,1-2 0,2-6 0,6-2 0,2-2 0,1-2 0,6-4 0,-6-5 0,1-5 0,1-3 0,-4-7 0,2-1 0,-2 0 0,-3 0 0,1 1 0,0 5 0,-2 1 0,-3-1 0,1 0 0,-4 0 0,-1 1 0,1-1 0,4-1 0,-3-2 0,2-3 0,0-2 0,-5-2 0,4-4 0,1 1 0,-2 4 0,4-8 0,-7 5 0,0-3 0,1-2 0,-4 6 0,4 4 0,1 1 0,-5 11 0,6 5 0,-5 20 0,2 8 0,-2 5 0,4 8 0,-2 4 0,-1 6 0,3 3 0,1 2 0,5-4 0,-1 1 0,-3-6 0,1 5 0,7-7 0,1-6 0,1-6 0,1-4 0,-6-9 0,1-7 0,0-18 0,0-6 0</inkml:trace>
  <inkml:trace contextRef="#ctx0" brushRef="#br0" timeOffset="1383">1933 323 12287,'-15'0'0,"5"-5"0,1 1 0,-3 0 0,6 1 0,1-2 0,5 4 0,6-4 0,11 3 0,10 2 0,4 0 0,10 0 0,5 0 0,6 0 0,4 0 0,1 0 0,-2 0 0,1 0 0,11 0 0,-7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15:39.373"/>
    </inkml:context>
    <inkml:brush xml:id="br0">
      <inkml:brushProperty name="width" value="0.08571" units="cm"/>
      <inkml:brushProperty name="height" value="0.08571" units="cm"/>
      <inkml:brushProperty name="color" value="#E71224"/>
    </inkml:brush>
  </inkml:definitions>
  <inkml:trace contextRef="#ctx0" brushRef="#br0">82 374 12287,'-15'0'0,"1"0"0,-1 0 0,0 0 0,0 0 0,7 0 0,21-6 0,12-3 0</inkml:trace>
  <inkml:trace contextRef="#ctx0" brushRef="#br0" timeOffset="100">185 624 12287,'0'8'0,"-5"0"0,-2-4 0,-1 0 0,5 3 0,-2-2 0,3-3 0,2 4 0,0-6 0</inkml:trace>
  <inkml:trace contextRef="#ctx0" brushRef="#br0" timeOffset="933">1214 51 12287,'0'-15'0,"-7"7"0,4-4 0,-7 8 0,0-1 0,-4 6 0,-1 4 0,0 10 0,1 11 0,-1 5 0,0 3 0,0 7 0,2-2 0,2 2 0,1-2 0,7 2 0,-2-5 0,3-2 0,2-3 0,7 0 0,3-9 0,4-1 0,6 0 0,-4-6 0,6-5 0,-3-1 0,1 0 0,4 2 0,-4-6 0,-4 0 0,-4 1 0,1-4 0,-4 3 0,-2-2 0,-4 0 0,-6 2 0,-5 0 0,-8-3 0,-4 1 0,-5 2 0,-1 0 0,-1-5 0,-1 0 0,-3 0 0,-2 0 0,2-3 0,0-5 0,2-7 0,-11-16 0,9 0 0</inkml:trace>
  <inkml:trace contextRef="#ctx0" brushRef="#br0" timeOffset="1050">964 256 12287,'0'-14'0,"0"4"0,1 0 0,4-1 0,-1 3 0,5-1 0,1 1 0,-2 0 0,10 3 0,-3-3 0,3 1 0,3 4 0,2 2 0,8 1 0,3 0 0,6 0 0,2 0 0,2 0 0</inkml:trace>
  <inkml:trace contextRef="#ctx0" brushRef="#br0" timeOffset="1201">1434 212 12287,'0'10'0,"0"0"0,0-7 0,2 5 0,1-3 0,2 5 0,6 2 0,-1-1 0,3-1 0,2 1 0,5 7 0,1 2 0,2-1 0,3 3 0,7-1 0,1 3 0,-2-4 0,0-4 0,3 6 0,3 0 0</inkml:trace>
  <inkml:trace contextRef="#ctx0" brushRef="#br0" timeOffset="1366">1787 154 12287,'-15'0'0,"1"0"0,-1 6 0,0 4 0,1 3 0,-1 2 0,-5 4 0,-1 4 0,0 3 0,0 5 0,-4 7 0,4-1 0,0 3 0,-1 0 0,4 5 0,7-11 0,1-1 0,8-6 0,2-7 0,7-7 0,8-13 0</inkml:trace>
  <inkml:trace contextRef="#ctx0" brushRef="#br0" timeOffset="1618">2007 124 12287,'9'0'0,"-3"0"0,-6 2 0,0 3 0,0 3 0,0 7 0,0-1 0,0 1 0,0 6 0,0 4 0,0 1 0,0-2 0,2 4 0,3-3 0,5 2 0,3 3 0,6-2 0,1-2 0,-2-3 0,-2-2 0,-1-2 0,-1-4 0,1-2 0,0-3 0,-7 3 0,-3-3 0,-7 3 0,-6 0 0,-7-3 0,-9-2 0,-1-5 0,-2 2 0,-3-2 0,-6-1 0,-3-2 0,-10-7 0,-3-1 0</inkml:trace>
  <inkml:trace contextRef="#ctx0" brushRef="#br0" timeOffset="1734">1934 271 12287,'15'-21'0,"-1"5"0,1-4 0,5 5 0,-1 6 0,6-3 0,-4 6 0,2-1 0,3 0 0,2 3 0,3 4 0,3 0 0,5 0 0,10-13 0,4-4 0</inkml:trace>
  <inkml:trace contextRef="#ctx0" brushRef="#br0" timeOffset="2499">3286 198 12287,'-8'-10'0,"2"0"0,-1-1 0,4 2 0,-7 0 0,7 7 0,-2 2 0,3 8 0,2 7 0,-1 6 0,-3 7 0,-1 5 0,1 6 0,4-3 0,0-2 0,0-3 0,0 2 0,0-10 0,0-1 0,0-2 0,0-4 0,4-16 0,3-9 0,1-13 0,4-5 0,1-8 0,0 3 0,-2 4 0,-1 7 0,-2-1 0,4 3 0,-3 1 0,-5 8 0,7 5 0,-6 10 0,-2 5 0,-1 3 0,-2 2 0,0-1 0,0 1 0,0 0 0,1-2 0,4-3 0,5-6 0,3-2 0,2-2 0,0 0 0,-1 0 0,6-6 0,-1-3 0,1 0 0,1-1 0,-4 5 0,2-3 0,-2 1 0,-3 4 0,1 1 0,0 2 0,-2 2 0,-3 3 0,3 3 0,-4 7 0,4-1 0,-3-4 0,0-2 0,2-1 0,5-2 0,3-5 0,-2-2 0,-2-3 0,-1-1 0,0-6 0,-1 2 0,1-1 0,-2 3 0,-1 0 0,-3 1 0,-5 4 0,1 8 0,-4 3 0,-1 7 0,-1-1 0,-4 1 0,3 0 0,-3-1 0,4 1 0,1 0 0,1-2 0,4-3 0,8-4 0,8-6 0,1 0 0,-1 0 0,3-6 0,-2-4 0,-1-3 0,0-2 0,-1 0 0,1 1 0,2-1 0</inkml:trace>
  <inkml:trace contextRef="#ctx0" brushRef="#br0" timeOffset="2666">4154 139 12287,'0'-15'0,"0"1"0,6 5 0,-4-4 0,3 3 0,-4 4 0,1 1 0,1 12 0,2 7 0,-2 9 0,4 5 0,-2 1 0,0 1 0,1-1 0,1 0 0,4 1 0,-3-2 0,-1-4 0,3 2 0,-5-6 0,-1-4 0,3-4 0,-5 1 0,4-5 0</inkml:trace>
  <inkml:trace contextRef="#ctx0" brushRef="#br0" timeOffset="3049">3992 227 12287,'-15'0'0,"0"0"0,1 0 0,4-5 0,0 0 0,9 0 0,1 5 0,8 0 0,13 0 0,8 0 0,9 0 0,4 2 0,4 1 0,1 2 0,2-2 0,7 4 0,-2-2 0,1 0 0,-1 1 0,7-4 0,-7 4 0,-4-1 0,-2 0 0,-11 0 0,-4-5 0,-7 0 0,-6 0 0,-12-6 0,-8-4 0,-7 3 0,-7 1 0,-1 1 0,0 0 0,0 0 0,1 5 0,-1 0 0,7 7 0,1 2 0,2 4 0,1 2 0,-1 2 0,5 0 0,0 5 0,0 1 0,0 1 0,0 5 0,0 1 0,0-1 0,1-4 0,3-2 0,0-2 0,3-3 0,-2-8 0,-2-10 0,5-10 0,-1-5 0,-4-4 0,4-3 0,-1-4 0,2 2 0,4-2 0,-4 3 0,2 0 0,1 2 0,2 3 0,2 1 0,0 3 0,-1 1 0,1 3 0,0-2 0,-1 7 0,8-6 0,1 3 0</inkml:trace>
  <inkml:trace contextRef="#ctx0" brushRef="#br0" timeOffset="3501">5065 315 12287,'8'0'0,"-1"0"0,-7 2 0,0 3 0,0 5 0,4 3 0,1 1 0,-1 1 0,-3 0 0,-1-1 0,0 1 0,0-7 0,7 5 0,1-4 0</inkml:trace>
  <inkml:trace contextRef="#ctx0" brushRef="#br0" timeOffset="3617">5065 110 12287,'0'-23'0,"0"1"0,-5 8 0,0-1 0,2 0 0,1 6 0,2-1 0,0 8 0,0 2 0,2 10 0,3 8 0,5 0 0,9 6 0,4 1 0,6 4 0</inkml:trace>
  <inkml:trace contextRef="#ctx0" brushRef="#br0" timeOffset="3767">5491 183 12287,'8'0'0,"-1"0"0,-2 2 0,1 1 0,2 3 0,4 3 0,1 0 0,3 6 0,2 1 0,2 4 0,6-4 0,-2 4 0,4-4 0,2-1 0,-1 0 0,0-1 0</inkml:trace>
  <inkml:trace contextRef="#ctx0" brushRef="#br0" timeOffset="3901">5844 110 12287,'-7'-15'0,"-1"7"0,-2-1 0,1 6 0,-3-2 0,-1 0 0,-3 7 0,-2 5 0,-2 7 0,-6 4 0,0 10 0,-3 5 0,-1 3 0,-7 3 0,7 7 0,-1 1 0,0 2 0,2 6 0,-7-2 0,-2 5 0</inkml:trace>
  <inkml:trace contextRef="#ctx0" brushRef="#br0" timeOffset="4484">185 1168 12287,'-30'0'0,"1"0"0,6 0 0,2-2 0,8-3 0,3-4 0,4 0 0,6 0 0,1-1 0,4 2 0,10-10 0,11 3 0,7-3 0,6-3 0,16 4 0,11-2 0,9 2 0,8 3 0,-32 8 0,3 2 0,3 0 0,2 0 0,3 0 0,1 1 0,3 1 0,2 1 0,9 0 0,1 0 0,3 1 0,0-1 0,3-1 0,0 0-119,5 0 1,0 0 0,6-1-1,0 1 1,-7 1 0,0 2 0,-1-1-1,-1 0 119,1 0 0,1 0 0,10-3 0,2-1 0,-7 0 0,0-2 0,2 0 0,-1-1 0,-1 0 0,0 0 0,-26 0 0,1 1 0,-2-1 0,28-3 0,-1-1 0,3 0 0,2-1-104,-31 3 1,0 0 0,1 1 0,3 0-1,-1 1 1,0 0 0,26-3 0,-1-1 0,-1 1-1,0 1 104,0-1 0,1 0 0,-27 2 0,1 0 0,-1 1 0,25-1 0,0 0 0,-3 1 0,-1 1 0,-4-1 0,-1 1 0,6 1 0,-1 2 0,-13-2 0,-3 0 0,-2-1 0,0 0-26,-1 0 1,-1-1 0,-3 3 0,-1 0-1,-8 1 1,-2 1 0,-4 1 0,-1 1 25,45 0 0,2-5 0,-17 0 0,-7 2 0,-4 1 0,-4 2 0,-8 0 0,-5 0 0,-1 0 0,8 0 0,0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15:49.655"/>
    </inkml:context>
    <inkml:brush xml:id="br0">
      <inkml:brushProperty name="width" value="0.08571" units="cm"/>
      <inkml:brushProperty name="height" value="0.08571" units="cm"/>
      <inkml:brushProperty name="color" value="#E71224"/>
    </inkml:brush>
  </inkml:definitions>
  <inkml:trace contextRef="#ctx0" brushRef="#br0">0 221 12287,'61'-15'0,"9"-6"0,-10 9 0,14-2 0,-1 1 0,4 5 0,3-1 0,2 3 0,4 3 0,7-4 0,-8 2 0,2 2 0,-4 1 0,17-3 0,-12 0 0,3 2 0,1 2 0,-6-4 0,1-2 0,-4-1 0,-3-3 0,0 4 0,-14 0 0,-3 3 0,-2-1 0,-2-5 0,-14 5 0,-6 0 0,-6-1 0,-2 4 0,-11-3 0,-2 3 0,-2 2 0,-8 0 0,-21 0 0,-11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15:51.371"/>
    </inkml:context>
    <inkml:brush xml:id="br0">
      <inkml:brushProperty name="width" value="0.08571" units="cm"/>
      <inkml:brushProperty name="height" value="0.08571" units="cm"/>
      <inkml:brushProperty name="color" value="#E71224"/>
    </inkml:brush>
  </inkml:definitions>
  <inkml:trace contextRef="#ctx0" brushRef="#br0">28 221 12287,'-8'-14'0,"0"4"0,3 0 0,4 5 0,-4-5 0,14 7 0,9-2 0,9 4 0,8 1 0,11-5 0,8 0 0,7 1 0,9 3 0,24 1 0,-42-1 0,1 0 0,4 0 0,2-1 0,1 0 0,2-1 0,10-2 0,2 0 0,2 2 0,1 0 0,6-1 0,1 0-132,5-2 1,2 0 0,4 2-1,1 0 1,-2 0 0,1 0-1,0 0 1,1 0 131,1-1 0,2 1 0,-26 3 0,1 0 0,0 0 0,-4 0 0,0-1 0,0 0 0,0 1 0,0 1 0,-1 0 0,-1 0 0,-1 0 0,1 0 0,5-2 0,0 1 0,0-1 0,-6 0 0,0 0 0,0 1 0,0 0 0,1-1 0,1 2 0,1-1 0,0 0 0,1 1 0,1 0 0,2 0 0,-2 0 0,-2 0 0,-2-1 0,0 0 0,-1 0 0,0 0 0,0 0 0,32-1 0,1-1 0,-26 1 0,2 0 0,-2 0 0,-5 0 0,0 1 0,-1 0 0,1 0 0,-1-1 0,1 0 0,29 1 0,1-1 0,-27 1 0,2 0 0,-3 0 0,28-1 0,-2 1 0,3-2 0,0 1 0,-34 0 0,1 1 0,1 0 0,1 1 0,2-1 0,-2 1 0,24 0 0,-2 0 0,-1 0 0,0 0 0,-3 0 0,1 0 0,9 0 0,0 0 0,-11 0 0,-1 1 0,1 1 0,-2 0 0,-1 0 0,-1 1 0,4 0 0,0 0 0,-9-1 0,-1-1 0,-1 2 0,-1-1-43,-1 0 1,-1 0 0,1 1-1,-2 0 1,-9 0 0,-2-1 0,-2 0-1,-1-1 43,-2 0 0,-1 0 0,3-1 0,-1 0 0,42 0 0,-7 0 0,-9 0 0,0 0 0,-12 0 0,-3 0 0,-5 0 0,-10 0 0,-16 0 0,-6 0 0,-3 0 0,-1 0 0,-1 0 0,3 6 0,-5 3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16:17.249"/>
    </inkml:context>
    <inkml:brush xml:id="br0">
      <inkml:brushProperty name="width" value="0.08571" units="cm"/>
      <inkml:brushProperty name="height" value="0.08571" units="cm"/>
      <inkml:brushProperty name="color" value="#E71224"/>
    </inkml:brush>
  </inkml:definitions>
  <inkml:trace contextRef="#ctx0" brushRef="#br0">15 1705 12287,'-6'-16'0,"4"-10"0,-5 16 0,7-10 0,0 4 0,2 3 0,1 2 0,4 1 0,1 0 0,4 2 0,1 1 0,1 7 0,1 0 0,5 2 0,-1 5 0,-1 6 0,-2 5 0,-2 6 0,-3-1 0,-1 3 0,1 5 0,-4 2 0,-2-2 0,-4 1 0,-1 3 0,-6 4 0,-4-3 0,-5 0 0,-4 0 0,1-2 0,-5-6 0,0-4 0,0-4 0,5-1 0,-1-4 0,2-7 0,9-6 0,6-7 0,11-5 0,9-9 0,17-7 0,10-7 0,5-11 0,9-8 0</inkml:trace>
  <inkml:trace contextRef="#ctx0" brushRef="#br0" timeOffset="246">618 1588 12287,'-28'1'0,"4"4"0,-4-3 0,11 13 0,-2-2 0,3 5 0,7 8 0,4-2 0,4 2 0,1-1 0,1 3 0,4-4 0,7 2 0,6-1 0,5 1 0,6-5 0,0-1 0,1-4 0,-2 5 0,-1-9 0,0-1 0,-1 2 0,3 0 0,-9 2 0,-7 0 0,-12-1 0,-9 1 0,-13-5 0,-15-2 0,-2-1 0,-2-4 0,-1-1 0,-2-6 0,2-4 0,1-7 0,2-14 0,14-2 0,6-3 0,6-2 0,6-3 0,6 4 0,1 3 0,4 1 0,5-2 0,10 2 0,2 5 0,1 3 0,5 0 0,-2 7 0,4 4 0,-1 4 0,9 3 0,-6 5 0,7 0 0,7 0 0,2 0 0,-4 0 0</inkml:trace>
  <inkml:trace contextRef="#ctx0" brushRef="#br0" timeOffset="813">1559 412 12287,'0'-21'0,"-5"-1"0,0-2 0,-5 1 0,5 5 0,3-3 0,6-2 0,6 0 0,9-3 0,6 1 0,2-1 0,3 0 0,1 0 0,0 3 0,-2 2 0,2 3 0,-11 7 0,-2 1 0,-5 6 0,-8 0 0,-13 10 0,-17 9 0,-3 9 0,-1 9 0,-10 5 0,-2 6 0,0 0 0,-1 0 0,6 5 0,1 1 0,6 1 0,5 0 0,4-7 0,10-7 0,5-2 0,4-8 0,12-5 0,5-13 0,7-5 0,8-8 0,0-10 0,8-14 0,1-8 0,-3-8 0,-1-10 0,-6 0 0,-3-1 0,-2 1 0,-6 3 0,-9 7 0,-6 2 0,-8 2 0,-6 8 0,-11 10 0,-7 9 0,-4 5 0,-7 3 0,4 5 0,3 2 0,1 3 0,3 10 0,3 11 0,6 6 0,-4 6 0,0 6 0</inkml:trace>
  <inkml:trace contextRef="#ctx0" brushRef="#br0" timeOffset="1494">1412 147 12287,'0'-8'0,"-2"0"0,-3 3 0,3 7 0,-4 1 0,-1 10 0,6 13 0,-6 4 0,2 7 0,0 6 0,-1 14 0,3 6 0,-4 8 0,-1 2 0,5 12 0,-4 5 0,2 5 0,0 4 0,0-48 0,0-1 0,3 3 0,0 1 0,-1 0 0,1-1-27,-2 1 1,1 0 0,2 6 0,1-1 0,-4-5 0,1-1 0,0 0 0,1 0 26,0 0 0,-1 2 0,0 2 0,0 0 0,1 0 0,0 0 0,-1 0 0,0 1 0,-1 0 0,0 1 0,2 3 0,0-1 0,-1-4 0,0 0 0,0 2 0,1 0 0,0-1 0,-1 1 0,-2 6 0,0 1 0,2-5 0,1 0 0,1 1 0,-1-1 0,1 0 0,1-1 0,-1-6 0,2-1 0,-1-1 0,0-2 0,0 43 0,0-2 0,0 6 0,0-3 0,0-4 0,0-10 0,1-1 0,2-27 0,2-6 0,-1-9 0,4-14 0,2-8 0,-4-15 0,1-18 0,-1-17 0,4-17 0,3-29 0,-6 31 0,1-2 0,-1-3 0,0-2 0,1-3 0,-1-1 0,0-5 0,1-1 0</inkml:trace>
  <inkml:trace contextRef="#ctx0" brushRef="#br0" timeOffset="1994">1838 147 12287,'-20'-23'0,"1"4"0,1 2 0,1 3 0,3-1 0,-1 0 0,7 6 0,3-1 0,3 5 0,2-5 0,7 7 0,4-2 0,6 3 0,2 2 0,7 0 0,-1 0 0,3 0 0,1 0 0,10 2 0,2 3 0,0 3 0,1 0 0,6 5 0,4-1 0,2 4 0,1 4 0,4 1 0,-8-2 0,-2 4 0,-4 0 0,1 11 0,-13 1 0,-7 7 0,-10 7 0,-3 5 0,-9 11 0,-6 9 0,-6 8 0,-12 9 0,8-42 0,-2 0 0,-1 2 0,-1 1 0,-1 2 0,0 1 0,-1 10 0,2 1 0,0-1 0,0 1 0,0 0 0,0 2-58,-1 1 0,0 0 0,0 3 0,1-2 0,3-6 0,1-2 0,3-1 0,0 1 58,3-1 0,1 2 0,1 5 0,1 1 0,3-6 0,0-2 0,0 0 0,0-1 0,0-4 0,0-1 0,3 3 0,-1-2 0,3 41 0,-2-47 0,-1 1-13,2 2 1,-1 0 0,-2 0-1,-1 0 1,5 47 0,-3-9 12,-2-1 0,0 8 0,0-10 0,0-1 0,0-7 0,0-5 0,0-13 0,0-5 0,0-4 0,0-4 0,1-20 0,4-6 0,-3-8 0,3-10 0,-3-22 0</inkml:trace>
  <inkml:trace contextRef="#ctx0" brushRef="#br0" timeOffset="2162">1338 4160 12287,'-26'-5'0,"-3"0"0,-4-6 0,10 8 0,3-6 0,4 3 0,8-6 0,8 3 0,13-4 0,16-2 0,24-6 0,14-4 0,9-1 0,8 2 0,-35 12 0,1 2 0,48-4 0,-46 6 0,1-1 0,2-1 0,1 1 0,3 1 0,-1-1-170,-6 0 0,-1-1 0,8-1 0,-2-1 0,-8 0 1,0 1-1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42:44.347"/>
    </inkml:context>
    <inkml:brush xml:id="br0">
      <inkml:brushProperty name="width" value="0.08571" units="cm"/>
      <inkml:brushProperty name="height" value="0.08571" units="cm"/>
      <inkml:brushProperty name="color" value="#FFC114"/>
    </inkml:brush>
  </inkml:definitions>
  <inkml:trace contextRef="#ctx0" brushRef="#br0">191 3161 12287,'-15'-21'0,"1"9"0,-1-1 0,0 5 0,6-2 0,-1 5 0,7 1 0,-4 4 0,14 6 0,2 2 0,4 0 0,2 5 0,0-3 0,1 2 0,4-3 0,-2 5 0,6-5 0,2 3 0,2-2 0,1 3 0,1-4 0,-1 3 0,1-2 0,6 1 0,3-4 0,2-1 0,-2 1 0,8 3 0,-1-6 0,3 0 0,2-3 0,1-1 0,-5-1 0,-1-3 0,1 0 0,4-8 0,-4 2 0,-3-1 0,-1 1 0,3-3 0,-7 3 0,2-3 0,-2-2 0,0 2 0,-6 4 0,-2 2 0,1 0 0,-4 6 0,-2-6 0,2 2 0,0 1 0,9-1 0,-7 5 0,1 0 0,0 0 0,-3 0 0,-1 0 0,1 0 0,3 0 0,0 0 0,-5 0 0,-1 0 0,1 0 0,0 0 0,0 1 0,-3 3 0,-2 0 0,4 1 0,-4-5 0,0 0 0,0 0 0,-1 2 0,-4 1 0,2 2 0,2-2 0,0-1 0,-6-2 0,1 0 0,0 0 0,-1 0 0,1 0 0,0 0 0,-1 0 0,1 0 0,-7 0 0,-1 0 0,-7 0 0,0 0 0,-7 0 0,-1 0 0</inkml:trace>
  <inkml:trace contextRef="#ctx0" brushRef="#br0" timeOffset="718">118 1721 12287,'-15'-7'0,"-6"-1"0,8-2 0,-7 0 0,7 7 0,-7-2 0,11 5 0,4 5 0,3 10 0,2 9 0,0 6 0,0 4 0,0 5 0,0 10 0,0 5 0,0 3 0,5 8 0,0 9 0,0 9 0,1 10 0,-5-42 0,0 0 0,4 43 0,-4-2 0,-1-7 0,0 1 0,0-17 0,0-7 0,0-10 0,0-4 0,0-14 0,0-1 0,0-2 0,0-9 0,0-2 0,0-4 0,-1-8 0,-4-3 0,-3-16 0,-7-5 0</inkml:trace>
  <inkml:trace contextRef="#ctx0" brushRef="#br0" timeOffset="1266">265 1691 12287,'-2'-34'0,"-3"0"0,4-1 0,-6 7 0,7 4 0,2 4 0,3 9 0,4 3 0,4 1 0,7 1 0,1 2 0,0 0 0,1 0 0,7 3 0,-1 2 0,1 3 0,4 0 0,0 3 0,-2-4 0,3 4 0,5 1 0,4-5 0,1 4 0,0-2 0,0 0 0,5-1 0,1-4 0,1 0 0,0 0 0,8 0 0,-4 0 0,1 0 0,1 0 0,-2 0 0,2 2 0,-3 1 0,-3 2 0,13 2 0,-10-4 0,3 4 0,-2 1 0,1-3 0,-6 3 0,-1 0 0,-3 0 0,0 0 0,-10 4 0,0-2 0,0 1 0,-2 2 0,-6 2 0,-4-1 0,-4 1 0,1 5 0,-1 1 0,-2 0 0,-2 2 0,-1-2 0,-1 2 0,1-2 0,0 1 0,-1 4 0,0-2 0,-3 4 0,-1 1 0,-2 1 0,2 1 0,-5 1 0,-4 3 0,4 4 0,0-1 0,-2 2 0,-1 6 0,-2 8 0,0 0 0,0 3 0,0 2 0,0 9 0,0 4 0,0 0 0,0 0 0,0 3 0,2-3 0,1 5 0,2 1 0,0 9 0,-5-15 0,0-2 0,0-5 0,0-14 0,0-10 0,1-12 0,4-6 0,-3-13 0,3-15 0,3-16 0,0-17 0</inkml:trace>
  <inkml:trace contextRef="#ctx0" brushRef="#br0" timeOffset="2014">2146 1044 12287,'-15'-6'0,"2"3"0,2-6 0,1 3 0,7 1 0,-10 5 0,11 0 0,-4-2 0,7-3 0,4-4 0,-3-6 0,3-3 0,-4-2 0,-1-1 0,2 2 0,1-4 0,2 0 0,0-10 0,-3 4 0,1-2 0,2 0 0,0-4 0,-5 1 0,0 1 0,0 2 0,0-3 0,0 0 0,0 3 0,0 5 0,0-1 0,0 6 0,0-2 0,0-3 0,0 5 0,0 1 0,0 4 0,-2-3 0,-3-1 0,2 2 0,-5 7 0,0 2 0,-1 3 0,5-1 0,-6 2 0,0 2 0,-5-7 0,5 7 0,2-3 0,2-1 0,-6 5 0,3-3 0,-5 4 0,0 1 0,-1 0 0,0 0 0,6 6 0,-1 4 0,7 3 0,-2 2 0,3 0 0,2-1 0,0 1 0,0 0 0</inkml:trace>
  <inkml:trace contextRef="#ctx0" brushRef="#br0" timeOffset="2543">2043 104 12287,'0'-22'0,"0"6"0,0-5 0,0 13 0,-5 9 0,-1 16 0,-2 9 0,-4 6 0,-1 11 0,-2-1 0,1 4 0,-1-3 0,-3-1 0,0-8 0,3-1 0,2-2 0,-3-8 0,6-4 0,4-15 0,1-11 0,3-11 0,2-11 0,7-2 0,3-8 0,1-1 0,-1 3 0,3-4 0,-3 7 0,3 1 0,1 2 0,1 7 0,0 1 0,-1 1 0,1 4 0,5-1 0,1 4 0,0 7 0,0 5 0,4 3 0,-4 0 0,2 1 0,3 4 0,0 8 0,2 7 0,-2-2 0,0-2 0,5-1 0,-8 1 0,2 2 0,-1 2 0,-6-1 0,2-4 0,3 6 0,0 2 0</inkml:trace>
  <inkml:trace contextRef="#ctx0" brushRef="#br0" timeOffset="2681">2778 309 12287,'-6'-8'0,"4"-5"0,-6 10 0,3-7 0,5 7 0,0-2 0,8 3 0,12 2 0,3-6 0,6-2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43:31.417"/>
    </inkml:context>
    <inkml:brush xml:id="br0">
      <inkml:brushProperty name="width" value="0.08571" units="cm"/>
      <inkml:brushProperty name="height" value="0.08571" units="cm"/>
      <inkml:brushProperty name="color" value="#FFC114"/>
    </inkml:brush>
  </inkml:definitions>
  <inkml:trace contextRef="#ctx0" brushRef="#br0">97 16 12287,'-15'0'0,"0"0"0,1 0 0,-1 0 0,0 0 0,0 0 0,7 0 0,10 0 0,13 0 0,-1-7 0,8-1 0</inkml:trace>
  <inkml:trace contextRef="#ctx0" brushRef="#br0" timeOffset="164">273 133 12287,'8'7'0,"-1"1"0,-7 7 0,0-1 0,0 1 0,0 5 0,0 1 0,0 0 0,0 0 0,0 5 0,0-3 0,0 0 0,0-3 0,0 3 0,0-1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16:16.178"/>
    </inkml:context>
    <inkml:brush xml:id="br0">
      <inkml:brushProperty name="width" value="0.08571" units="cm"/>
      <inkml:brushProperty name="height" value="0.08571" units="cm"/>
      <inkml:brushProperty name="color" value="#E71224"/>
    </inkml:brush>
  </inkml:definitions>
  <inkml:trace contextRef="#ctx0" brushRef="#br0">262 148 12287,'7'-33'0,"3"4"0,3 2 0,3 14 0,2 4 0,2 4 0,4 11 0,-3 11 0,0 10 0,1 11 0,1 9 0,-7 5 0,-5 2 0,-2 2 0,-5 9 0,-4-6 0,0-2 0,0-6 0,-11 1 0,-5-11 0,-6-2 0,-4-1 0,-6-6 0,-4-7 0,0-7 0,0-7 0,-3 1 0,3-9 0,0-6 0,0-10 0,-2-10 0,7-13 0,5-7 0,3-4 0,10-7 0,10 2 0,6-2 0,7-2 0,10-4 0,16 8 0,9-7 0</inkml:trace>
  <inkml:trace contextRef="#ctx0" brushRef="#br0" timeOffset="233">968 118 12287,'6'30'0,"-4"1"0,3 3 0,-4 5 0,1 10 0,1 5 0,2 2 0,-1-3 0,-3 8 0,-1-6 0,0-2 0,0-6 0,5-3 0,0-14 0,0-12 0,-5-18 0,0-12 0,0-11 0,0-14 0,2-19 0,1-4 0,2-4 0,6-3 0,-1 5 0,3 3 0,2 2 0,6-2 0,3 10 0,4 5 0,2 8 0,6 0 0,6 15 0,10 6 0,12 6 0,6 4 0,4 5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16:13.870"/>
    </inkml:context>
    <inkml:brush xml:id="br0">
      <inkml:brushProperty name="width" value="0.08571" units="cm"/>
      <inkml:brushProperty name="height" value="0.08571" units="cm"/>
      <inkml:brushProperty name="color" value="#E71224"/>
    </inkml:brush>
  </inkml:definitions>
  <inkml:trace contextRef="#ctx0" brushRef="#br0">970 1309 12287,'-19'-21'0,"7"4"0,-12-1 0,6 7 0,10-2 0,1 13 0,7 0 0,2 8 0,3 5 0,-2 10 0,5 9 0,-2 14 0,-2 11 0,2 12 0,-1 3 0,-2 8 0,-1 8 0,-2-34 0,0 1 0,0 3 0,0 0 0,0 4 0,0 1 0,0 0 0,0 3 0,-2 6 0,-1 1 0,0-4 0,0-1 0,-1-2 0,1 0 0,0 0 0,0-1 0,-2-1 0,0-2 0,2-6 0,1-1 0,-1 41 0,1-11 0,2-3 0,0-22 0,0-9 0,0-20 0,7-11 0,2-24 0,4-14 0,4-19 0,2-22 0,4-33 0,-8 39 0,0 0 0</inkml:trace>
  <inkml:trace contextRef="#ctx0" brushRef="#br0" timeOffset="429">1117 971 12287,'-24'-18'0,"-1"3"0,-6-3 0,20 16 0,-4-3 0,10 4 0,0 1 0,8 1 0,6 3 0,4 1 0,5 0 0,14-5 0,6 0 0,6 0 0,16-7 0,4-3 0,6-4 0,4-6 0,16 2 0,-41 6 0,1-1 0,4 1 0,0 0 0,4 1 0,0-1 0,5-1 0,0 0 0,-6 3 0,0 0 0,-2 2 0,0 0 0,-5 2 0,1 1 0,2-2 0,0 2 0,35 0 0,-8 2 0,-11 1 0,-4 9 0,-13 4 0,-4 6 0,-4 2 0,-2 6 0,-11-4 0,-5 0 0,-3 0 0,2 9 0,-6-2 0,-2-1 0,-6 1 0,1 10 0,-6-1 0,1 12 0,-1 10 0,-1 10 0,-5 4 0,0 12 0,0 13 0,0-41 0,0 2 0,0 1 0,-1-1 0,-1 2 0,0-1 0,0-1 0,-1 1 0,0 7 0,1 0 0,3-2 0,0-1 0,1 1 0,1 1-30,1 1 1,2 0 0,-1 0-1,1 0 1,0-8 0,0-1 0,-2-4-1,1-1 30,7 38 0,-4-9 0,2-24 0,0-7 0,-2-8 0,3-9 0,-4-6 0,1-2 0,3 0 0,1-2 0,-2-9 0,3 6 0,-5 2 0</inkml:trace>
  <inkml:trace contextRef="#ctx0" brushRef="#br0" timeOffset="694">1176 3499 12287,'-56'-7'0,"-2"-2"0,2-5 0,14 5 0,12-1 0,17 7 0,16-4 0,11 1 0,23-9 0,12-10 0,21-2 0,23-3 0,-39 15 0,2 1 0,8-1 0,2 0 0,5 1 0,1 1 0,1 0 0,2 1 0,12-1 0,1 0 0,-6 3 0,-1 0 0,0 1 0,-2 0-64,-2 1 1,0 0 0,-3 3 0,-1 2 0,-8 0 0,-3 1 0,-6 1 0,-2 0 63,44 1 0,-17 0 0,-19 0 0,-8 0 0,-10 0 0,-13 0 0,-9 0 0</inkml:trace>
  <inkml:trace contextRef="#ctx0" brushRef="#br0" timeOffset="1077">1896 30 12287,'-21'-8'0,"5"-5"0,-1 11 0,8-3 0,-3 4 0,4 12 0,-2 5 0,0 6 0,2 4 0,-3 6 0,4 4 0,1 2 0,-1 3 0,4-1 0,8 1 0,5-3 0,3-2 0,8-2 0,5-6 0,5-4 0,3-4 0,6-4 0,-5-1 0,1-2 0,0-3 0,-3 6 0,-7-4 0,-3-3 0,-2 0 0,-3 2 0,-8-1 0,-5 3 0,-3 2 0,-4-1 0,-5 1 0,-7 1 0,-9 4 0,-12-5 0,-4 1 0,-5-6 0,-5-4 0,-3-7 0,-7-8 0</inkml:trace>
  <inkml:trace contextRef="#ctx0" brushRef="#br0" timeOffset="1177">1940 206 12287,'22'-6'0,"-4"4"0,6-3 0,2 4 0,2 1 0,1 1 0,-1 4 0,-3 5 0,9 10 0,-10-4 0,12 5 0</inkml:trace>
  <inkml:trace contextRef="#ctx0" brushRef="#br0" timeOffset="1545">441 1955 12287,'-44'20'0,"0"0"0,6 6 0,6-8 0,5 6 0,1 2 0,2 7 0,11 1 0,3-3 0,5-4 0,3-1 0,4-5 0,3 2 0,5 3 0,4-5 0,6 0 0,5-1 0,2 0 0,8-1 0,1-3 0,-1 2 0,1 2 0,4 0 0,-6-6 0,-1 1 0,-2 0 0,-4 1 0,-2 2 0,-6 2 0,-2-2 0,-9-2 0,-3-1 0,-3-1 0,-4 1 0,-5 0 0,-7-1 0,-9 1 0,-7 0 0,-4 0 0,-5-2 0,-4-4 0,-7 3 0,-4-7 0,-3-4 0,-2-4 0,-3-7 0,3-9 0,-10-17 0,9-10 0</inkml:trace>
  <inkml:trace contextRef="#ctx0" brushRef="#br0" timeOffset="1643">103 2205 12287,'8'-39'0,"0"2"0,4 1 0,1 1 0,16 6 0,7 1 0,5 4 0,8 4 0,3 9 0,5 3 0,9 1 0,4-3 0,7 4 0,6-3 0,0-7 0,12-7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16:20.266"/>
    </inkml:context>
    <inkml:brush xml:id="br0">
      <inkml:brushProperty name="width" value="0.08571" units="cm"/>
      <inkml:brushProperty name="height" value="0.08571" units="cm"/>
      <inkml:brushProperty name="color" value="#E71224"/>
    </inkml:brush>
  </inkml:definitions>
  <inkml:trace contextRef="#ctx0" brushRef="#br0">89 116 12287,'0'-27'0,"-5"4"0,-2-7 0,-1 9 0,3 11 0,-4 5 0,5 5 0,-1 7 0,2 9 0,-2 12 0,4 10 0,-6 12 0,2 7 0,0 5 0,-5 2 0,6-5 0,0-2 0,3-3 0,1 0 0,1-8 0,4-7 0,5-7 0,3 1 0,8-17 0,2 6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16:26.380"/>
    </inkml:context>
    <inkml:brush xml:id="br0">
      <inkml:brushProperty name="width" value="0.08571" units="cm"/>
      <inkml:brushProperty name="height" value="0.08571" units="cm"/>
      <inkml:brushProperty name="color" value="#E71224"/>
    </inkml:brush>
  </inkml:definitions>
  <inkml:trace contextRef="#ctx0" brushRef="#br0">339 102 12287,'0'-15'0,"-2"0"0,-3 1 0,2 1 0,-5 1 0,1 2 0,2 6 0,5-6 0,-6 7 0,4-2 0,-3 10 0,4 4 0,1 4 0,0 9 0,0 2 0,0 4 0,0 1 0,0-4 0,0-1 0,0 1 0,0-2 0,0-2 0,0-6 0,0-1 0,0 1 0,1-8 0,3-7 0,2-10 0,2-8 0,-5 1 0,2-2 0,-3 2 0,-2 3 0,5-1 0,0 0 0,0 6 0,-5-1 0,0 7 0,0-4 0,0 7 0,0 2 0,0 4 0,0 9 0,-7 8 0,-4 13 0,-6 8 0,-2 8 0,-6 12 0,4 8 0,0 8 0,0 8 0,3 7 0,6-6 0,4-5 0,2-8 0,1-4 0,5-16 0,0-9 0,6-19 0,4-8 0,1-17 0,1-11 0,-2-1 0,-7 1 0,2 3 0,-4-4 0,-1 0 0,-1 1 0,-4 2 0,-5 2 0,-3-2 0,-2 1 0,1 2 0,-1-1 0,0 0 0,1-6 0,5 0 0,4-3 0,4-5 0,1-3 0,6-9 0,6-7 0,4-6 0,4-7 0,11-11 0,0-6 0,3-3 0,2-5 0,3-10 0,-4 2 0,-4 3 0,-5 1 0,-7 14 0,-9 21 0,-7 11 0,-6 12 0,-5 8 0,-7 13 0,1 0 0,-1 0 0,0 11 0,0 7 0,1 7 0,-1 6 0,-5 15 0,1 4 0,1 9 0,2 5 0,1 17 0,0 4 0,0 10 0,8-44 0,0 3 0,-1 6 0,1 4 0,-1 4 0,1 2 0,0 3 0,1 0-95,1 5 0,0 1 0,-1 1 0,1 1 1,2 2-1,1-1 0,0 0 0,1 0 95,0-4 0,0 0 0,-1 3 0,-1-2 0,0-13 0,0-3 0,0-1 0,-1-1 0,1-1 0,0-1 0,-1-3 0,1-1 0,2-1 0,-1-2 0,-5 43 0,-1-7 0,3-4 0,-3-8 0,0 3 0,0-1 0,0 5 0,-2-17 0,3-9 0,1-8 0,4-10 0,-3-14 0,4-12 0,1-17 0,0-12 0,0-12 0,0-24 0,0-7 0,0-16 0,0-8 0,0-4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16:26.880"/>
    </inkml:context>
    <inkml:brush xml:id="br0">
      <inkml:brushProperty name="width" value="0.08571" units="cm"/>
      <inkml:brushProperty name="height" value="0.08571" units="cm"/>
      <inkml:brushProperty name="color" value="#E71224"/>
    </inkml:brush>
  </inkml:definitions>
  <inkml:trace contextRef="#ctx0" brushRef="#br0">102 471 12287,'-15'-38'0,"1"2"0,-1 9 0,0 2 0,1 6 0,4 4 0,2 3 0,1 3 0,4-1 0,9-5 0,9 0 0,6 1 0,10-1 0,4 0 0,4 1 0,10-3 0,6-1 0,7-3 0,7-2 0,13 5 0,4-3 0,2 1 0,4 1 0,-2 4 0,-5 7 0,-7 1 0,-8 4 0,2 2 0,-18 2 0,-5 4 0,-6 5 0,-9 3 0,-10 3 0,-6 2 0,-6 2 0,-1 6 0,-4-1 0,-1 2 0,1 3 0,-2 6 0,-5 6 0,0 9 0,0 8 0,-5 7 0,-2 3 0,-1 6 0,-3 10 0,6-34 0,1 1 0,0 3 0,-1 1 0,0 4 0,0 1 0,1 2 0,0 1 0,-2 9 0,0 1 0,3-2 0,1 0 0,0 1 0,-1-1-67,0 2 0,0 1 0,2 4 0,0-1 0,-1-5 0,-1-1 0,2-3 1,1-1 66,0-3 0,0 1 0,-1 8 0,0-1 0,0-10 0,-1 0 0,-1 1 0,1-1 0,0-1 0,1-1 0,0 1 0,0 0 0,1-10 0,0-1 0,0-1 0,0 1-14,0 1 0,0 0 1,0 2-1,0 0 1,0 0-1,0-2 1,0-1-1,0 0 14,0 45 0,2 4 0,1-15 0,2-5 0,-2-9 0,4 11 0,-2-15 0,-2-3 0,-2-4 0,-1-4 0,0-14 0,0-4 0,-1-17 0,-4-1 0,-5-12 0,-3-7 0,-2-1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16:27.043"/>
    </inkml:context>
    <inkml:brush xml:id="br0">
      <inkml:brushProperty name="width" value="0.08571" units="cm"/>
      <inkml:brushProperty name="height" value="0.08571" units="cm"/>
      <inkml:brushProperty name="color" value="#E71224"/>
    </inkml:brush>
  </inkml:definitions>
  <inkml:trace contextRef="#ctx0" brushRef="#br0">113 162 12287,'-25'-1'0,"1"-4"0,-2-5 0,6 2 0,5-2 0,12 2 0,19-2 0,19 3 0,14 1 0,16 3 0,10-7 0,10-2 0,7-1 0,-41 8 0,2 0 0,-2 1 0,1-1 0,10-3 0,2-1 0,-1-2 0,1-1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16:27.941"/>
    </inkml:context>
    <inkml:brush xml:id="br0">
      <inkml:brushProperty name="width" value="0.08571" units="cm"/>
      <inkml:brushProperty name="height" value="0.08571" units="cm"/>
      <inkml:brushProperty name="color" value="#E71224"/>
    </inkml:brush>
  </inkml:definitions>
  <inkml:trace contextRef="#ctx0" brushRef="#br0">0 0 12287,'2'15'0,"1"1"0,2 4 0,7-2 0,-4 5 0,2 0 0,-1 0 0,3-5 0,6 1 0,3-3 0,2-1 0,1-7 0,7-3 0,2-5 0,1-5 0,7-3 0,-2-7 0,2-1 0,-2-3 0,-4 4 0,-9-1 0,-3 6 0,-2 3 0,-3 4 0,-8 8 0,-4 5 0,-4 8 0,1 3 0,2 2 0,5 0 0,-4 3 0,3-3 0,2-2 0,4-2 0,3-4 0,3 0 0,2-1 0,1 1 0,4 0 0,-2-2 0,-1-3 0,-7 6 0,3-3 0,-3 2 0,-3 3 0,1 0 0,-11-4 0,-2 1 0,-1 0 0,-4 0 0,-5-1 0,-7 1 0,-3-5 0,-7-2 0,-2-2 0,-2-2 0,-6-3 0,-2-1 0,0-1 0,0-4 0,-5-16 0,4-10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16:28.041"/>
    </inkml:context>
    <inkml:brush xml:id="br0">
      <inkml:brushProperty name="width" value="0.08571" units="cm"/>
      <inkml:brushProperty name="height" value="0.08571" units="cm"/>
      <inkml:brushProperty name="color" value="#E71224"/>
    </inkml:brush>
  </inkml:definitions>
  <inkml:trace contextRef="#ctx0" brushRef="#br0">1 279 12287,'20'-34'0,"-1"0"0,1-1 0,-6 13 0,1 2 0,0 4 0,6 1 0,5 0 0,5 1 0,4-1 0,5 5 0,0 2 0,2 1 0,2 4 0,13-12 0,4-1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16:28.344"/>
    </inkml:context>
    <inkml:brush xml:id="br0">
      <inkml:brushProperty name="width" value="0.08571" units="cm"/>
      <inkml:brushProperty name="height" value="0.08571" units="cm"/>
      <inkml:brushProperty name="color" value="#E71224"/>
    </inkml:brush>
  </inkml:definitions>
  <inkml:trace contextRef="#ctx0" brushRef="#br0">82 45 12287,'-19'-7'0,"-1"-1"0,2 0 0,9 0 0,2 4 0,0 0 0,6-1 0,1 5 0,10 0 0,3 0 0,1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16:29.207"/>
    </inkml:context>
    <inkml:brush xml:id="br0">
      <inkml:brushProperty name="width" value="0.08571" units="cm"/>
      <inkml:brushProperty name="height" value="0.08571" units="cm"/>
      <inkml:brushProperty name="color" value="#E71224"/>
    </inkml:brush>
  </inkml:definitions>
  <inkml:trace contextRef="#ctx0" brushRef="#br0">251 74 12287,'0'-15'0,"0"1"0,-5-1 0,-2 2 0,-1 3 0,3 4 0,-4 7 0,-1 4 0,2 5 0,-4 9 0,6 8 0,-1 5 0,1 7 0,1 9 0,5 2 0,0 1 0,0 0 0,0-2 0,1-5 0,6-2 0,8-3 0,-1 1 0,6-9 0,-4-7 0,-1-6 0,0 5 0,-1-8 0,1 1 0,-2-5 0,-3-1 0,-12-2 0,-12 4 0,-8-4 0,-1-1 0,-9-3 0,1-4 0,-5-1 0,-5-4 0,-8-10 0,-3-8 0</inkml:trace>
  <inkml:trace contextRef="#ctx0" brushRef="#br0" timeOffset="100">16 250 12287,'21'-21'0,"-5"3"0,5-5 0,1 2 0,-4 6 0,6 7 0,2 2 0,2 2 0,1-2 0,3 1 0,0 2 0,2 1 0,6 2 0,-4 0 0,0 0 0,-1 0 0,3 0 0,-7 0 0,-3 0 0,-9 0 0,3 0 0</inkml:trace>
  <inkml:trace contextRef="#ctx0" brushRef="#br0" timeOffset="218">618 103 12287,'15'0'0,"0"0"0,-1 0 0,1 7 0,0 4 0,0 7 0,-1 7 0,1 3 0,1 3 0,4 1 0,4 3 0,4 1 0,2-4 0,-1 1 0,0-5 0,6-6 0,-3-8 0,-4-5 0,1-15 0,-6-11 0</inkml:trace>
  <inkml:trace contextRef="#ctx0" brushRef="#br0" timeOffset="350">1089 192 12287,'-15'-23'0,"-5"-3"0,1 8 0,1 5 0,-3 0 0,-2 8 0,-2 3 0,-1 5 0,-5 12 0,5 11 0,-3 5 0,-1 3 0,-6 7 0,10-3 0,2 1 0,1 0 0,5-3 0,8 0 0,7-8 0,6-5 0,7-5 0,9-9 0,11-15 0,7-10 0</inkml:trace>
  <inkml:trace contextRef="#ctx0" brushRef="#br0" timeOffset="534">1250 103 12287,'13'-1'0,"-3"-4"0,3 3 0,-6-3 0,3 10 0,1 0 0,-6 8 0,-2 4 0,-1-1 0,-2 7 0,0 1 0,0 2 0,0-1 0,0 6 0,2-5 0,1 0 0,2 2 0,0-2 0,-4 0 0,3-1 0,0 1 0,1-5 0,-5 0 0,0-1 0,0-1 0,-1 1 0,-4-5 0,-5-1 0,-3 1 0,-15-7 0,-3-1 0</inkml:trace>
  <inkml:trace contextRef="#ctx0" brushRef="#br0" timeOffset="651">1030 206 12287,'0'-8'0,"2"-3"0,2 6 0,8 2 0,6 1 0,0 4 0,8 1 0,3 3 0,4 3 0,1 0 0,-4 6 0,6 6 0,1 2 0</inkml:trace>
  <inkml:trace contextRef="#ctx0" brushRef="#br0" timeOffset="901">1 1074 12287,'8'-10'0,"7"0"0,8 7 0,14-4 0,12 1 0,13-4 0,27-3 0,-40 5 0,1-1 0,2 1 0,1-2 0,-1 1 0,0-1 0,5 0 0,-1 0 0,-4 2 0,-1 0 0,45-8 0,-6 1 0,-3-1 0,-27 11 0,-13 1 0,-11 3 0,-5 1 0,-11 0 0,-7 6 0,-6 2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43:35.732"/>
    </inkml:context>
    <inkml:brush xml:id="br0">
      <inkml:brushProperty name="width" value="0.08571" units="cm"/>
      <inkml:brushProperty name="height" value="0.08571" units="cm"/>
      <inkml:brushProperty name="color" value="#FFC114"/>
    </inkml:brush>
  </inkml:definitions>
  <inkml:trace contextRef="#ctx0" brushRef="#br0">45 133 12287,'-5'-10'0,"0"0"0,-1 5 0,2-5 0,-1-1 0,-1 3 0,3-2 0,-2-1 0,0-3 0,5 0 0,0 4 0,0 0 0,0 7 0,0-4 0,1 17 0,4 0 0,-3 0 0,6-10 0,-3 0 0,-2 0 0,7 0 0,-7 6 0,10-4 0,-4 11 0,5-5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16:37.074"/>
    </inkml:context>
    <inkml:brush xml:id="br0">
      <inkml:brushProperty name="width" value="0.08571" units="cm"/>
      <inkml:brushProperty name="height" value="0.08571" units="cm"/>
      <inkml:brushProperty name="color" value="#E71224"/>
    </inkml:brush>
  </inkml:definitions>
  <inkml:trace contextRef="#ctx0" brushRef="#br0">30 119 12287,'6'8'0,"4"-3"0,3-4 0,10-1 0,5 0 0,4 0 0,1 0 0,3 0 0,-2 0 0,7 0 0,-3 0 0</inkml:trace>
  <inkml:trace contextRef="#ctx0" brushRef="#br0" timeOffset="383">89 177 12287,'-15'0'0,"7"7"0,-4-4 0,6 7 0,-2 1 0,4 9 0,-1 4 0,4 6 0,1 4 0,0 9 0,1 7 0,3 3 0,1 2 0,6 12 0,-3 5 0,2 1 0,0 4 0,-5 5 0,3-2 0,-2-2 0,-2-3 0,2 12 0,-1-9 0,-2 2 0,-1 2 0,-2-4 0,0 4 0,0-5 0,0 0 0,0-7 0,0-5 0,0-3 0,0-3 0,0 6 0,0-9 0,0-1 0,0 3 0,-2-5 0,-1 0 0,-3-6 0,-3 0 0,4 1 0,-4-4 0,-3-2 0,-1-2 0,3 0 0,1-4 0,-1 0 0,2 0 0,-4 2 0,7-7 0,2-5 0,1-3 0,2-4 0,0-4 0,7-7 0,3-4 0,4-8 0,6-6 0,9-8 0,11-3 0,4-2 0,5-3 0,8-2 0,8-1 0,1 1 0,-1 4 0,3-2 0,-4 6 0,6-13 0,-3 2 0</inkml:trace>
  <inkml:trace contextRef="#ctx0" brushRef="#br0" timeOffset="1113">3146 74 12287,'-7'-14'0,"4"1"0,-5 1 0,2 2 0,1 6 0,5-6 0,3 7 0,5-2 0,7 3 0,9 2 0,1 0 0,2 0 0,3 0 0,6 0 0,3 0 0,3 2 0,3 3 0,2-4 0,0 6 0,-1-2 0,1-1 0,-1 1 0,-7-5 0,-6 0 0,-7 0 0,0 0 0,-6 0 0,-7 2 0,-8 3 0,-5-2 0,-3 9 0,-2 2 0,1 4 0,3 10 0,1 1 0,0 9 0,0 4 0,0 9 0,0 8 0,0 9 0,0 11 0,0 16 0,0 1 0,0-44 0,0 0 0,0 2 0,0 0 0,0 9 0,0 0 0,0-6 0,0 0 0,0 1 0,0 0 0,0 1 0,0 0 0,0-3 0,0-1 0,0-1 0,1 0 0,3 44 0,1-5 0,1-5 0,-3-13 0,2 0 0,-1-1 0,2 11 0,-1-9 0,-2 0 0,-1-3 0,3 4 0,0-9 0,-2-2 0,-1-2 0,-2 1 0,0-11 0,0 1 0,0 1 0,0-2 0,0-13 0,0-2 0,0-8 0,0-7 0,4-11 0,1-13 0,-8-9 0,-12-16 0,-7-9 0,-19-20 0,-5-7 0</inkml:trace>
  <inkml:trace contextRef="#ctx0" brushRef="#br0" timeOffset="1830">735 457 12287,'0'-15'0,"0"0"0,0 1 0,2-1 0,1 0 0,2 0 0,-2 1 0,-1-1 0,-2 0 0,2 2 0,3 3 0,-2-3 0,7 4 0,-1 2 0,6 2 0,-2 10 0,-1 5 0,-4 5 0,-2 4 0,-1-1 0,-3 7 0,1-1 0,2 1 0,-2-1 0,-3-4 0,-3 3 0,-2-2 0,-6-2 0,1-5 0,-3-5 0,-2 3 0,0-7 0,1-4 0,-1-4 0,5-5 0,2-7 0,2 0 0,1-4 0,5-1 0,6-6 0,2 3 0</inkml:trace>
  <inkml:trace contextRef="#ctx0" brushRef="#br0" timeOffset="1999">1000 383 12287,'10'7'0,"-2"2"0,-2 5 0,4 0 0,-3 1 0,1 0 0,3-1 0,9 1 0,3 0 0</inkml:trace>
  <inkml:trace contextRef="#ctx0" brushRef="#br0" timeOffset="2146">1265 104 12287,'-15'-8'0,"7"3"0,1 10 0,1 4 0,4 6 0,-3 5 0,3 4 0,2 4 0,0 3 0,0 2 0,0 1 0,0-1 0,5 3 0,2-2 0,-1-3 0,1-5 0,4-5 0,-2-6 0</inkml:trace>
  <inkml:trace contextRef="#ctx0" brushRef="#br0" timeOffset="2714">1911 427 12287,'-14'-6'0,"-1"-4"0,0 3 0,0-4 0,2 4 0,4-1 0,-3-2 0,7-4 0,2-1 0,8 0 0,5 1 0,4-1 0,6 0 0,-2 1 0,6-1 0,1 0 0,-2 0 0,3 2 0,-5 4 0,0 4 0,1 3 0,-3 2 0,-6 2 0,-3 3 0,-3 3 0,-7 6 0,0 1 0,0 0 0,-7 1 0,-3 2 0,-3 2 0,-1-2 0,-6-2 0,-1-1 0,-2-1 0,5 1 0,-2-2 0,4-3 0,1 3 0,7-11 0,2 4 0</inkml:trace>
  <inkml:trace contextRef="#ctx0" brushRef="#br0" timeOffset="2846">2293 280 12287,'-9'0'0,"0"2"0,3 3 0,1-2 0,5 7 0,-6 0 0,-3 4 0</inkml:trace>
  <inkml:trace contextRef="#ctx0" brushRef="#br0" timeOffset="3080">2455 119 12287,'0'-9'0,"-1"3"0,-4 6 0,5 0 0,0 0 0,6 0 0,10 1 0,2 4 0,2 5 0,-2 3 0,-3 7 0,-4 1 0,-1 2 0,-7 0 0,2 3 0,-3-2 0,-2 3 0,0 0 0,-2 1 0,-3-3 0,-5-6 0,2-2 0,-2-3 0,-1 1 0,4-7 0,3-1 0,10-9 0,9-3 0,13-3 0,9-7 0</inkml:trace>
  <inkml:trace contextRef="#ctx0" brushRef="#br0" timeOffset="3247">3087 236 12287,'0'-10'0,"0"1"0,2 4 0,3-5 0,-4 7 0,12-4 0,-4 7 0</inkml:trace>
  <inkml:trace contextRef="#ctx0" brushRef="#br0" timeOffset="3379">3499 295 12287,'8'6'0,"-2"-4"0,-4 5 0,3-7 0,-2 0 0,7 0 0,0 0 0,5 0 0</inkml:trace>
  <inkml:trace contextRef="#ctx0" brushRef="#br0" timeOffset="3714">765 1588 12287,'0'-19'0,"0"-1"0,0 1 0,0 2 0,1 1 0,4 1 0,5-1 0,11 9 0,7 1 0,5-1 0,8-2 0,-1 4 0,6 0 0,3-2 0,13 6 0,-1-12 0,12 4 0</inkml:trace>
  <inkml:trace contextRef="#ctx0" brushRef="#br0" timeOffset="3814">1867 1368 12287,'12'-2'0,"2"-3"0,3 4 0,10-6 0,1 1 0,3-4 0,10 2 0,3-2 0,7-6 0,8-7 0</inkml:trace>
  <inkml:trace contextRef="#ctx0" brushRef="#br0" timeOffset="3913">2852 1236 12287,'7'8'0,"2"-3"0,4-4 0,2 1 0,0 3 0,6-3 0,2 4 0</inkml:trace>
  <inkml:trace contextRef="#ctx0" brushRef="#br0" timeOffset="4047">3396 1280 12287,'-10'0'0,"0"0"0,5 0 0,-4 0 0,-1 6 0,-5 2 0</inkml:trace>
  <inkml:trace contextRef="#ctx0" brushRef="#br0" timeOffset="4264">956 2162 12287,'0'-10'0,"0"0"0,8 0 0,8-6 0,12-2 0,10-2 0,12-1 0,11 2 0,11-4 0,9 0 0,12-11 0,-44 18 0,-1 1 0</inkml:trace>
  <inkml:trace contextRef="#ctx0" brushRef="#br0" timeOffset="4380">2249 2015 12287,'22'8'0,"-4"0"0,6-5 0,2 2 0,4 0 0,4-5 0,7-1 0,6-4 0,7-4 0,10-5 0,4-1 0,4 0 0,8-6 0,2-2 0</inkml:trace>
  <inkml:trace contextRef="#ctx0" brushRef="#br0" timeOffset="4480">3073 2103 12287,'-20'5'0,"0"1"0,2 3 0,4-5 0,4 6 0,3-6 0,7 9 0,0-5 0</inkml:trace>
  <inkml:trace contextRef="#ctx0" brushRef="#br0" timeOffset="4647">1735 2676 12287,'-52'15'0,"3"0"0,3-7 0,23-2 0,17-6 0,17 0 0,17 0 0,14 0 0,20-6 0,17-6 0,9-4 0,-39 7 0,1-2 0,6-4 0,0-2 0,-1 1 0,1 1 0</inkml:trace>
  <inkml:trace contextRef="#ctx0" brushRef="#br0" timeOffset="4797">3499 2559 12287,'0'8'0,"-2"-2"0,-3-6 0,-5 0 0,-3 0 0,-1 0 0,-1 0 0,7-1 0,3-4 0,3 3 0,15-11 0,4 5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19:40.065"/>
    </inkml:context>
    <inkml:brush xml:id="br0">
      <inkml:brushProperty name="width" value="0.08571" units="cm"/>
      <inkml:brushProperty name="height" value="0.08571" units="cm"/>
      <inkml:brushProperty name="color" value="#E71224"/>
    </inkml:brush>
  </inkml:definitions>
  <inkml:trace contextRef="#ctx0" brushRef="#br0">14 88 12287,'-7'-16'0,"6"-3"0,-4 12 0,10-3 0,8 2 0,10 5 0,3-2 0,5 2 0,8-4 0,3 2 0,9 2 0,8 1 0,14 2 0,4 4 0,8 5 0,0 1 0,10 11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19:42.314"/>
    </inkml:context>
    <inkml:brush xml:id="br0">
      <inkml:brushProperty name="width" value="0.08571" units="cm"/>
      <inkml:brushProperty name="height" value="0.08571" units="cm"/>
      <inkml:brushProperty name="color" value="#E71224"/>
    </inkml:brush>
  </inkml:definitions>
  <inkml:trace contextRef="#ctx0" brushRef="#br0">3703 101 12287,'0'-9'0,"0"-1"0,0 5 0,0-5 0,0 5 0,0-5 0,0 6 0,0-6 0,0 5 0,0-5 0,-2 7 0,-1-4 0,-2 1 0,-1 4 0,1-3 0,1 5 0,-4 5 0,0 5 0,0 3 0,-2 3 0,-5 4 0,1 4 0,-1 4 0,0 2 0,1 1 0,-1 3 0,0 5 0,1 2 0,-1 1 0,0-1 0,0 0 0,2 3 0,2-8 0,3 0 0,1 0 0,-3 3 0,4-3 0,-1 0 0,1 0 0,-6 2 0,3-6 0,-4-1 0,-2 2 0,2 6 0,1 0 0,3 2 0,-3-2 0,-1 2 0,-2-3 0,2 3 0,4 4 0,-5 1 0,6-5 0,-2-4 0,1-1 0,4 4 0,-5-5 0,0 0 0,2-4 0,-3 1 0,4-7 0,1 1 0,-1-1 0,-4 1 0,2-5 0,0 0 0,-1 0 0,5-1 0,-3-5 0,0-1 0,-1 1 0,5 0 0,-6-1 0,6-5 0,-2-3 0,8-7 0,2-4 0,5-10 0,5-8 0</inkml:trace>
  <inkml:trace contextRef="#ctx0" brushRef="#br0" timeOffset="249">3012 1424 12287,'-15'-8'0,"1"2"0,4 6 0,0 0 0,-1 0 0,4 6 0,1 6 0,1 6 0,0 6 0,0 9 0,5 4 0,0 3 0,0 0 0,2 6 0,2-8 0,6-2 0,3-7 0,7-3 0,3-11 0,3-7 0,5-5 0,3-16 0,2-8 0,7-10 0,4-8 0,7-10 0,-5-5 0,-2-3 0,-1-2 0,1 7 0,-3 3 0,-6 5 0,-5 4 0,-6 4 0,-2 7 0,3 0 0,-5-1 0</inkml:trace>
  <inkml:trace contextRef="#ctx0" brushRef="#br0" timeOffset="1414">102 1380 12287,'-5'-19'0,"0"-1"0,-7 2 0,3 5 0,-4-2 0,-2 4 0,0-9 0,1 4 0,5 1 0,4 7 0,10 5 0,5 5 0,3 2 0,2 8 0,1-2 0,2 3 0,2 1 0,6 1 0,-2 0 0,4 0 0,2-1 0,1 7 0,1 2 0,3 0 0,4 5 0,-3-2 0,0 5 0,0 3 0,3 7 0,-3-2 0,0 4 0,0 1 0,3 5 0,-3 2 0,0-2 0,0-4 0,-2 6 0,-3-10 0,0-2 0,-2-1 0,7 1 0,-8-5 0,0-1 0,0-2 0,7 3 0,-5 0 0,1-1 0,0-2 0,2 3 0,-1 2 0,1 2 0,4 3 0,1 0 0,1-1 0,-3-2 0,3-2 0,1-4 0,0 4 0,3-1 0,-4-3 0,2-1 0,-4-1 0,3-1 0,0 1 0,6-6 0,-7 1 0,1-1 0,-6-1 0,5 0 0,-11-5 0,0 1 0,-2-1 0,-3-1 0,1-3 0,-4 1 0,-4 0 0,4 0 0,-1-1 0,-1-1 0,-1-3 0,-3 1 0,-1-4 0,-3 1 0,3-5 0,-5 4 0,1-7 0,-3 0 0,-6 0 0</inkml:trace>
  <inkml:trace contextRef="#ctx0" brushRef="#br0" timeOffset="1699">2248 2938 12287,'0'-9'0,"0"-1"0,0 7 0,0-2 0,0 10 0,6 3 0,4 6 0,3 1 0,2 0 0,0 1 0,-2 2 0,-2 2 0,-1-2 0,-7 3 0,4 0 0,-2 0 0,-1 1 0,-5 4 0,-11-2 0,-6 2 0,-6-1 0,-10 6 0,-6-5 0,-2-1 0,-2-3 0,-10 3 0,-2-7 0,1-3 0,-2-4 0,8-8 0,5 2 0,8-3 0,24-9 0,7-1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19:46.412"/>
    </inkml:context>
    <inkml:brush xml:id="br0">
      <inkml:brushProperty name="width" value="0.08571" units="cm"/>
      <inkml:brushProperty name="height" value="0.08571" units="cm"/>
      <inkml:brushProperty name="color" value="#E71224"/>
    </inkml:brush>
  </inkml:definitions>
  <inkml:trace contextRef="#ctx0" brushRef="#br0">104 221 12287,'-15'-5'0,"0"0"0,0-7 0,1 3 0,4 0 0,0 1 0,-1 2 0,4-6 0,1 11 0,7-6 0,4 7 0,5 0 0,10-5 0,7 0 0,9 2 0,8 1 0,10 1 0,3-2 0,7-2 0,5 1 0,9 3 0,-8 2 0,1 4 0,0 5 0,-7 3 0,-5 2 0,-10 0 0,-8-1 0,-7 1 0,-9 0 0,-6-1 0,-9 1 0,-5 0 0,-4-1 0,-1-4 0,0 0 0,0 0 0,0 4 0,0 1 0,-1 0 0,-4 0 0,2 4 0,-6 1 0,1-2 0,0 0 0,-3 1 0,1-1 0,-2 7 0,1 1 0,-7 0 0,5 0 0,-5-3 0,0-2 0,2 4 0,1-4 0,0 0 0,1 0 0,-1-1 0,0-5 0,1-2 0,-1-3 0,0-4 0,0-6 0,1 0 0,-6 0 0,-1-1 0,0-4 0,-1-5 0,-4-8 0,0-3 0,-5-2 0,-3-3 0,-5-7 0,3-3 0,-2-2 0,-3-2 0,1-1 0,-1-2 0,3 3 0,2-1 0,2-3 0,5 8 0,2 1 0,8 4 0,-4-5 0,13 10 0,4 2 0,2 1 0,-1 3 0,1 4 0,0-4 0,4 6 0,4-3 0,0 6 0,1 8 0,2-4 0,3 7 0,3 7 0,1 1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20:00.009"/>
    </inkml:context>
    <inkml:brush xml:id="br0">
      <inkml:brushProperty name="width" value="0.08571" units="cm"/>
      <inkml:brushProperty name="height" value="0.08571" units="cm"/>
      <inkml:brushProperty name="color" value="#E71224"/>
    </inkml:brush>
  </inkml:definitions>
  <inkml:trace contextRef="#ctx0" brushRef="#br0">374 250 12287,'-19'0'0,"-2"0"0,-2 0 0,5-5 0,-4-1 0,1-2 0,7 3 0,-1-5 0,7 5 0,11-3 0,7 1 0,8 3 0,19 4 0,11 0 0,9 0 0,23 0 0,6 0 0,12-2 0,-44 0 0,2-1 0,6-1 0,2 0 0,4-3 0,2-1 0,5 0 0,1 0-90,5-2 0,1 0 1,4 2-1,1 0 0,-3-2 1,-1 0-1,-3 2 1,-2 0 89,-6 0 0,0 1 0,3 3 0,-2 0 0,-10 1 0,-3 1 0,-2 1 0,-2 1 0,-3-1 0,-1 2 0,44-1 0,-9 0 0,-11 0 0,-7 0 0,-4 0 0,-16-2 0,-5-1 0,-8-2 0,-1 0 0,-25 5 0,-2-2 0,-15-1 0,-1-2 0,-3-1 0,-7 2 0,-2-1 0,2 2 0,-5 1 0,-1 4 0,-4 3 179,-2 5 0,1 3 1,-2 3-1,-2 2-179,-1 2 0,-7 6 0,-3-3 0,-8 6 0</inkml:trace>
  <inkml:trace contextRef="#ctx0" brushRef="#br0" timeOffset="301">124 691 12287,'-40'-16'0,"5"-4"0,4 4 0,17-4 0,10 9 0,24 1 0,19-3 0,23-5 0,28-3 0,-34 7 0,2 0 0,8 1 0,2 0 0,9 0 0,3 0 0,9-2 0,3 1 0,6 2 0,0 2 0,-31 3 0,-1 0 0,1 0-137,31-4 0,1 1 0,-29 3 0,0 1 1,-1 1-1,24-1 0,-3 0 0,-2 2 1,-1 0 136,-5 1 0,-1 0 0,0 0 0,-2 1 0,-8 2 0,-3 0 0,-4 0 0,-2 0 0,-2 0 0,-2 0 0,-7 0 0,-1 0 0,28 1 0,-6 3 73,-8 1 0,-4 4 0,-16-4 1,-8 0-74,-8 2 0,-2-6 0,-5 4 0,2-3 0,-5 3 0,2 1 0,-4 3 0,-6-1 0,0 2 0,-7 3 0,3-5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20:05.026"/>
    </inkml:context>
    <inkml:brush xml:id="br0">
      <inkml:brushProperty name="width" value="0.08571" units="cm"/>
      <inkml:brushProperty name="height" value="0.08571" units="cm"/>
      <inkml:brushProperty name="color" value="#E71224"/>
    </inkml:brush>
  </inkml:definitions>
  <inkml:trace contextRef="#ctx0" brushRef="#br0">382 95 12287,'0'-21'0,"0"4"0,0-2 0,0 2 0,0 3 0,0 7 0,0 7 0,0 8 0,0 5 0,-4 10 0,-1 5 0,0 6 0,-2 4 0,-1 6 0,-7 7 0,1 1 0,-1 3 0,-5 3 0,1 2 0,1 2 0,1 2 0,0-2 0,0-7 0,6-6 0,3-8 0,3-3 0,5-19 0,0-7 0,1-12 0,3-8 0,0-6 0,8-7 0,-10-2 0,4-6 0</inkml:trace>
  <inkml:trace contextRef="#ctx0" brushRef="#br0" timeOffset="163">15 683 12287,'0'10'0,"0"-1"0,0 3 0,-2-4 0,-1 2 0,-2 1 0,0 2 0,5 2 0,8-7 0,7-3 0,8-3 0,5-4 0,1-4 0,2-8 0,4-4 0,2-6 0,7 3 0,-1 0 0,-4-1 0,10-4 0,-3 3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20:06.754"/>
    </inkml:context>
    <inkml:brush xml:id="br0">
      <inkml:brushProperty name="width" value="0.08571" units="cm"/>
      <inkml:brushProperty name="height" value="0.08571" units="cm"/>
      <inkml:brushProperty name="color" value="#E71224"/>
    </inkml:brush>
  </inkml:definitions>
  <inkml:trace contextRef="#ctx0" brushRef="#br0">189 354 12287,'-8'0'0,"-5"0"0,3 0 0,2 0 0,-2-2 0,-1-3 0,3 3 0,0-4 0,1-1 0,4-2 0,-4-5 0,2 0 0,2-1 0,2 0 0,1-1 0,0-2 0,0-2 0,0 1 0,1 4 0,4 0 0,5 1 0,3 1 0,3 1 0,2 4 0,2 2 0,4-4 0,-2 5 0,-1 3 0,0 6 0,-1 4 0,-6 8 0,1 4 0,0 4 0,-7 10 0,-3 6 0,-5 0 0,-5 0 0,-3 0 0,-9-5 0,-2-4 0,-6-5 0,-2 0 0,-3-8 0,1-3 0,-1-4 0,1-9 0,0-2 0,1-10 0,3-8 0,9-5 0,8-8 0,1-2 0,4-1 0,10-5 0,7 5 0,9 1 0,11-5 0,4 1 0</inkml:trace>
  <inkml:trace contextRef="#ctx0" brushRef="#br0" timeOffset="217">528 221 12287,'-15'7'0,"5"-4"0,2 9 0,1 4 0,2 0 0,5 10 0,0 5 0,0 7 0,7 6 0,3 5 0,3 3 0,2 1 0,-1 2 0,1-4 0,-2-2 0,-3-4 0,3 1 0,-5-12 0,2-4 0,0-9 0,-7 5 0,3-24 0,-6 1 0,0-13 0,0-8 0,-6-14 0,-2 1 0</inkml:trace>
  <inkml:trace contextRef="#ctx0" brushRef="#br0" timeOffset="450">469 471 12287,'-17'-23'0,"-2"-4"0,11 10 0,-5-2 0,3 2 0,3 3 0,7-1 0,0 0 0,4 0 0,4 1 0,6-1 0,9 2 0,-1 3 0,0 4 0,5-1 0,5 6 0,4-4 0,-2 3 0,-3 2 0,5 7 0,-10 2 0,-1 4 0,-2 2 0,0 0 0,-9 1 0,-5 2 0,-6 2 0,-5 4 0,-4-3 0,-7 2 0,-5 3 0,-8-4 0,1-1 0,-3-2 0,-1 1 0,-1 0 0,1-6 0,1-1 0,4-3 0,-2 2 0,6-7 0,9-9 0,11-10 0,13-8 0,10-7 0</inkml:trace>
  <inkml:trace contextRef="#ctx0" brushRef="#br0" timeOffset="633">1101 15 12287,'-7'-8'0,"4"2"0,-5 9 0,1 7 0,2 3 0,5 16 0,0 7 0,0 5 0,0 5 0,2 3 0,3 3 0,5 0 0,3 2 0,2-8 0,-1-5 0,1-4 0,3-9 0,-2-8 0,-3-6 0,0-4 0,-1-5 0,-2-10 0,-4-5 0,-8-8 0,-2-1 0,-11-1 0,-8 6 0</inkml:trace>
  <inkml:trace contextRef="#ctx0" brushRef="#br0" timeOffset="767">880 368 12287,'-44'-29'0,"8"6"0,7 3 0,8 4 0,6 6 0,5 0 0,10 7 0,13-2 0,8 4 0,9 1 0,14-5 0,2-2 0,4 1 0,6-1 0,9-4 0,4 3 0,-1-1 0,6 5 0,-6-5 0,4 1 0,-5-7 0</inkml:trace>
  <inkml:trace contextRef="#ctx0" brushRef="#br0" timeOffset="900">1659 368 12287,'-13'8'0,"4"1"0,-11-4 0,4 3 0,7 6 0,3 1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20:10.557"/>
    </inkml:context>
    <inkml:brush xml:id="br0">
      <inkml:brushProperty name="width" value="0.08571" units="cm"/>
      <inkml:brushProperty name="height" value="0.08571" units="cm"/>
      <inkml:brushProperty name="color" value="#E71224"/>
    </inkml:brush>
  </inkml:definitions>
  <inkml:trace contextRef="#ctx0" brushRef="#br0">162 295 12287,'-8'-15'0,"-5"-4"0,3-1 0,-3 0 0,0 6 0,1 1 0,4 1 0,2 2 0,-1 7 0,2-2 0,2 12 0,-5 8 0,1 9 0,4 9 0,-4 4 0,2 9 0,1 3 0,-3 5 0,5 8 0,-4 3 0,1 2 0,0 3 0,0 7 0,5 3 0,0-3 0,0-7 0,0 2 0,0-16 0,0-6 0,0-7 0,0-6 0,2-17 0,3-2 0,-2-8 0,7-5 0,1-4 0,1-2 0,-1-4 0,-1-5 0,6-10 0,7-3 0</inkml:trace>
  <inkml:trace contextRef="#ctx0" brushRef="#br0" timeOffset="541">162 266 12287,'0'-30'0,"-5"7"0,-2 5 0,-1 7 0,5-2 0,-2 11 0,10-3 0,5 2 0,9 0 0,6-2 0,3 2 0,8 1 0,4 0 0,6-1 0,3-2 0,12-5 0,1 4 0,5-2 0,3-4 0,3-6 0,-9-1 0,-2 2 0,-1 6 0,-11-1 0,-4 6 0,-9-1 0,-6 1 0,-4 1 0,-13 5 0,1 0 0,-2 2 0,-2 3 0,-1 4 0,-6 4 0,0 2 0,-2 0 0,3-1 0,0 3 0,-2 1 0,-1 1 0,3 3 0,1-3 0,1 4 0,-1 0 0,1 10 0,-4-2 0,2 5 0,-2 4 0,4-2 0,-2 3 0,-2 1 0,-1 1 0,-1 4 0,2-9 0,2 1 0,-1 0 0,-3-1 0,-1 2 0,0 0 0,0 0 0,0 3 0,0 1 0,0-2 0,0-2 0,-5 5 0,0-4 0,2-2 0,2-1 0,1 0 0,0-7 0,0-4 0,0 1 0,0-7 0,0-1 0,0-4 0,0-1 0,0-8 0,0-7 0,-7-7 0,-3-6 0,-3 3 0,-2-3 0,-6 5 0,-2-7 0</inkml:trace>
  <inkml:trace contextRef="#ctx0" brushRef="#br0" timeOffset="712">573 1339 12287,'-47'0'0,"3"0"0,3 6 0,12-4 0,1 4 0,3 1 0,4-6 0,7 4 0,9-3 0,10-2 0,9 0 0,17 0 0,5 0 0,8 0 0,7-5 0,11-1 0,3-1 0,4 1 0,8 1 0,-10 5 0,-4 0 0,1 0 0,5-7 0,-2-1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20:14.768"/>
    </inkml:context>
    <inkml:brush xml:id="br0">
      <inkml:brushProperty name="width" value="0.08571" units="cm"/>
      <inkml:brushProperty name="height" value="0.08571" units="cm"/>
      <inkml:brushProperty name="color" value="#E71224"/>
    </inkml:brush>
  </inkml:definitions>
  <inkml:trace contextRef="#ctx0" brushRef="#br0">87 822 12287,'-8'-7'0,"-5"-1"0,3-7 0,-3 1 0,4 4 0,0 0 0,1 0 0,0 2 0,5-5 0,-2 3 0,5 4 0,5 1 0,5 3 0,3 2 0,8-5 0,5 0 0,5 2 0,3 2 0,10 1 0,-1 0 0,1 0 0,3 0 0,1 0 0,-4 0 0,-2 0 0,-3 0 0,2 1 0,-6 4 0,-1-3 0,-5 4 0</inkml:trace>
  <inkml:trace contextRef="#ctx0" brushRef="#br0" timeOffset="217">514 601 12287,'-7'-8'0,"6"-5"0,-6 11 0,9-4 0,3 6 0,9 2 0,11 1 0,3 3 0,1 3 0,2 0 0,2 6 0,1-2 0,-1-3 0,2 3 0,0-3 0,-4 3 0,-5 2 0,-2-1 0,-7 1 0,-6 0 0,-3-1 0,-4-1 0,-9 0 0,-7 1 0,-6 2 0,-9 2 0,-8-5 0,3-2 0,1-1 0,3-2 0,3 2 0,-2-3 0,4-7 0</inkml:trace>
  <inkml:trace contextRef="#ctx0" brushRef="#br0" timeOffset="816">1278 587 12287,'-15'-15'0,"6"5"0,-1 0 0,6 7 0,-7-2 0,6 10 0,2 5 0,1 3 0,2 8 0,0 4 0,-1 2 0,-4 3 0,3-1 0,-3-1 0,4-2 0,1-1 0,0-7 0,0 1 0,0-2 0,6-4 0,4-4 0,3-4 0,2-3 0,1-4 0,2-3 0,3-4 0,2-4 0,-3-1 0,3 3 0,-2 3 0,-3 1 0,-2 2 0,-1 5 0,-1 0 0,0 2 0,-5 3 0,-2 5 0,-1 3 0,-4 2 0,5-1 0,-1 1 0,-3-7 0,7-3 0,2-3 0,1-2 0,1-2 0,3-5 0,1-6 0,1-5 0,6-1 0,-4 3 0,0-1 0,0 2 0,-1-2 0,-5 8 0,-2 0 0,-3-1 0,3 6 0,-10-2 0,7 6 0,-7 2 0,4 1 0,-1 2 0,2 0 0,9-5 0,1-2 0,1-3 0,6 3 0,-4-4 0,0 1 0,0 0 0,-1 0 0,-5 5 0,-1 0 0,1 0 0,-2 2 0,-3 3 0,-4 3 0,-6 7 0,0-1 0,0 1 0,0 0 0,0 1 0,0 2 0,0 2 0,2 1 0,1-3 0,4 3 0,1 2 0,-3-3 0,3 2 0,0 1 0,0 0 0,1-5 0,0 2 0,-4-4 0,3-1 0,-6-14 0,5-2 0</inkml:trace>
  <inkml:trace contextRef="#ctx0" brushRef="#br0" timeOffset="1078">2116 778 12287,'-8'-23'0,"-5"-5"0,6 7 0,-4-4 0,1 6 0,5-2 0,-3 1 0,1 2 0,4 2 0,1 1 0,4 2 0,3 5 0,5 8 0,4 1 0,4 9 0,2 2 0,-2 1 0,3 1 0,-1 3 0,-2 1 0,-2 1 0,-1 2 0,-2-3 0,-2 4 0,-1 1 0,-7-4 0,2 4 0,-5 0 0,-5 0 0,2-5 0,-7 3 0,-1-1 0,-2-1 0,-7-1 0,1-6 0,1-4 0,1-2 0,3 6 0,-1-4 0</inkml:trace>
  <inkml:trace contextRef="#ctx0" brushRef="#br0" timeOffset="2365">2616 719 12287,'0'-23'0,"0"3"0,0 4 0,-2 1 0,-3 1 0,-3-1 0,-7 0 0,1 7 0,-1 3 0,0 4 0,0 1 0,2 1 0,2 4 0,1 5 0,7 3 0,-4 2 0,2-1 0,1 1 0,-1 0 0,5 0 0,1-1 0,4 1 0,3-2 0,7-3 0,0-5 0,-1-4 0,6-1 0,1 0 0,1-1 0,-1-4 0,5-8 0,-3-8 0,1-4 0,1-6 0,-2 0 0,3-10 0,-3-3 0,-2-3 0,-6-1 0,-7 7 0,-2 4 0,-2 1 0,-3 3 0,-2 9 0,-4 6 0,-5 6 0,2 6 0,-2 8 0,0 4 0,2 9 0,-4 8 0,6 11 0,-1 5 0,1 4 0,1 1 0,5 0 0,2 0 0,3 0 0,-1-3 0,9-4 0,5-6 0,4-3 0,2 0 0,6-12 0,-1-4 0,0-4 0,1-5 0,-1-9 0,-1-9 0,-4-8 0,1 0 0,-9-1 0,-3-2 0,0-2 0,-6-2 0,-2 3 0,-4 2 0,-1 6 0,-1 4 0,-2 3 0,-4 4 0,-1 2 0,-2 2 0,-5 9 0,1 5 0,-1 3 0,5 2 0,2 1 0,1 2 0,4 2 0,-3-1 0,1-4 0,1 0 0,3-1 0,2 1 0,4-2 0,5-1 0,3-3 0,7-5 0,1 1 0,2-4 0,3-1 0,2-6 0,1-4 0,-1-5 0,-3-4 0,1 2 0,-5-2 0,-2 2 0,-2 3 0,1-1 0,-8 0 0,-4 9 0,-1 6 0,-3 6 0,-2 9 0,0 0 0,0-1 0,0 1 0,0 0 0,1-2 0,4-3 0,-2 1 0,7-6 0,0 0 0,5-8 0,-2-6 0,-3-5 0,3-6 0,-4 1 0,3-6 0,-2-3 0,1-1 0,-4-2 0,1-2 0,3-1 0,-4 1 0,-2 9 0,-4 4 0,-1 7 0,0 8 0,0 13 0,0 18 0,0 5 0,0 4 0,0-1 0,0-5 0,0 1 0,0-1 0,2-1 0,1-3 0,2-6 0,-2-3 0,6-7 0,0-4 0,-2-5 0,-2-5 0,-4-5 0,-1-3 0,-4-7 0,-3 1 0,-1 1 0,-4 1 0,-1-1 0,-1 2 0,1 3 0,3 0 0,-3 0 0,3-2 0,5 7 0,5 3 0,8 3 0,12 7 0,4 2 0,6 1 0,4 3 0,-1-2 0,6 0 0,0 3 0,-1 1 0,4 0 0,-4-2 0,-2-2 0,-7-3 0,0 5 0,-21-7 0,-3 4 0,-11 0 0,-7 0 0,-2-3 0,0 5 0,1 1 0,6 2 0,3 2 0,10-2 0,6-3 0,5-5 0,4-3 0,6-2 0,0 0 0,5-2 0,3-3 0,1-3 0,-6-8 0,-1-2 0,-4-2 0,-2 2 0,-9 7 0,-3 1 0,-6-2 0,-4 6 0,-4 1 0,-6 3 0,-8 9 0,-3 4 0,-1 6 0,1 2 0,1 6 0,7-4 0,4 0 0,4 0 0,3 1 0,2-4 0,2 1 0,3-1 0,8-3 0,8-5 0,2-5 0,3-4 0,7-1 0,1-1 0,-1-4 0,-2-5 0,1-3 0,-1-4 0,-5-1 0,-3-1 0,0-1 0,-7 6 0,-2 0 0,-1 5 0,-7-4 0,-1 3 0,-3 3 0,-2 7 0,0 10 0,0 3 0,0 2 0,1 0 0,3-1 0,2 1 0,2 0 0,-3-1 0,3 1 0,0 0 0,1-1 0,0-4 0,6 0 0,0-7 0,0 1 0,-2-8 0,-4-5 0,4-5 0,-3-2 0,3-3 0,2-4 0,0-7 0</inkml:trace>
  <inkml:trace contextRef="#ctx0" brushRef="#br0" timeOffset="2534">4703 28 12287,'0'-15'0,"-2"7"0,-3 3 0,2 12 0,-5 11 0,0 13 0,0 11 0,-1 19 0,-2 4 0,1 9 0,-1 4 0,3 5 0,-2-4 0,0-6 0,2-8 0,1-2 0,7-14 0,0-2 0,0-1 0,5-6 0,0-5 0,7 6 0,-4-10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20:13.220"/>
    </inkml:context>
    <inkml:brush xml:id="br0">
      <inkml:brushProperty name="width" value="0.08571" units="cm"/>
      <inkml:brushProperty name="height" value="0.08571" units="cm"/>
      <inkml:brushProperty name="color" value="#E71224"/>
    </inkml:brush>
  </inkml:definitions>
  <inkml:trace contextRef="#ctx0" brushRef="#br0">74 646 12287,'-7'-23'0,"-1"2"0,-7 6 0,1 0 0,4 2 0,0 3 0,7 6 0,-2 10 0,3 9 0,7 3 0,2 9 0,-1 4 0,1 1 0,4 3 0,-3 0 0,2-3 0,0-1 0,0-3 0,4-2 0,1-3 0,0-2 0,0-1 0,-1-5 0,1-2 0,0-3 0,-1-4 0,3-6 0,1 0 0,1 0 0,1 2 0,-5 3 0,-1 4 0,1 5 0,0 7 0,-1 3 0,-1 2 0,-3-1 0,3 6 0,-3-7 0,3-2 0,2-4 0,0-5 0,-1-4 0,3-5 0,2-8 0,-1-10 0,7-12 0,-1-7 0,-1-6 0,3-9 0,-6-1 0,-2 2 0,-2 1 0,-3 4 0,-1 3 0,-4 4 0,-2 4 0,-1 4 0,-6 2 0,-3 5 0,-1 4 0,-4 1 0,2 2 0,0 2 0,1 1 0,1 0 0,5-4 0,0-1 0</inkml:trace>
  <inkml:trace contextRef="#ctx0" brushRef="#br0" timeOffset="215">912 293 12287,'-9'-7'0,"3"4"0,6-7 0,2 9 0,2 2 0,6 12 0,10 9 0,6 9 0,5 1 0,3 3 0,1-1 0,-6-3 0,2 3 0,3 6 0,-4-5 0,2 0 0,-4-6 0,-2-4 0,4-1 0,-11-9 0,1 3 0,-5-10 0</inkml:trace>
  <inkml:trace contextRef="#ctx0" brushRef="#br0" timeOffset="388">1338 264 12287,'-15'-20'0,"1"0"0,5 7 0,-4 2 0,3 6 0,-3 2 0,-3 8 0,-2 6 0,-1 7 0,-6 5 0,4 8 0,-2 2 0,-3 1 0,0 5 0,1-3 0,6 0 0,2 0 0,4-3 0,2-7 0,1-2 0,13-12 0,-1 1 0</inkml:trace>
  <inkml:trace contextRef="#ctx0" brushRef="#br0" timeOffset="565">1162 14 12287,'-15'-5'0,"0"0"0,0 2 0,1 4 0,1 7 0,3 7 0,2 15 0,4 2 0,0 7 0,0 7 0,-2 6 0,1-1 0,2 1 0,1 4 0,2-2 0,0-4 0,2-7 0,2-6 0,-2-2 0,11-12 0,-5-2 0</inkml:trace>
  <inkml:trace contextRef="#ctx0" brushRef="#br0" timeOffset="783">853 499 12287,'-15'-15'0,"7"5"0,3 0 0,7 6 0,7-6 0,11-2 0,13 4 0,8-2 0,4 1 0,4 0 0,7 3 0,-2 6 0,3 0 0,2 0 0,0 0 0,-1 6 0,1 3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43:39.681"/>
    </inkml:context>
    <inkml:brush xml:id="br0">
      <inkml:brushProperty name="width" value="0.08571" units="cm"/>
      <inkml:brushProperty name="height" value="0.08571" units="cm"/>
      <inkml:brushProperty name="color" value="#FFC114"/>
    </inkml:brush>
  </inkml:definitions>
  <inkml:trace contextRef="#ctx0" brushRef="#br0">309 163 12287,'0'-15'0,"0"7"0,0 0 0,0 3 0,0 1 0,0-5 0,0 5 0,0-2 0,0 6 0,0 1 0,0 4 0,0 4 0,0 7 0,0 3 0,0 6 0,5 9 0,0 5 0,-2 6 0,-1 4 0,0 3 0,1 10 0,2 5 0,-2 6 0,-1 6 0,-1-3 0,3 1 0,1-5 0,-1 5 0,-2-10 0,1-7 0,2-7 0,2-16 0,-4-6 0,2-5 0,1-14 0,-1-3 0,-3-7 0,3-7 0,-3-3 0,-2-7 0,-7-6 0,-1-2 0</inkml:trace>
  <inkml:trace contextRef="#ctx0" brushRef="#br0" timeOffset="764">398 133 12287,'-7'-23'0,"-3"4"0,-3-4 0,3 11 0,1-2 0,0 2 0,-2-1 0,1 3 0,5 4 0,-5 6 0,1 6 0,-6 6 0,0 4 0,1 4 0,-6 11 0,-1 0 0,-1 3 0,1 2 0,-3 3 0,4-4 0,2-3 0,2-1 0,-4-1 0,1-1 0,1 1 0,3-8 0,5-2 0,4-12 0,6-8 0,5-1 0,1-9 0,2-2 0,4-1 0,1-1 0,1-1 0,1 0 0,0 0 0,0 1 0,1-1 0,0 0 0,-1 1 0,8-1 0,-9 0 0,3 1 0,-1-1 0,-1 2 0,1 1 0,2 4 0,2 2 0,4-4 0,-3 5 0,2 2 0,3 1 0,2 4 0,2 3 0,-3 4 0,-2 4 0,6 2 0,-5 0 0,0 0 0,2-1 0,-2-4 0,-1 0 0,-6 0 0,-3-2 0,-1-2 0,0-6 0,-7-1 0,-3-4 0,-3-5 0,-2 2 0,0-2 0,-7 0 0,4 2 0,-5 2 0,1-1 0,1 4 0,1-7 0,-2 0 0,-4-3 0,1 3 0,5-1 0,-5 4 0,0-1 0,2-3 0,-5 3 0,3-1 0,-3 1 0,-1 0 0,-1 3 0,-1-5 0,-2 1 0,-2 0 0,-6-2 0,0 4 0,-5-1 0,-4-3 0,1 3 0,5-1 0,-1 1 0,1 0 0,6 5 0,-5-10 0,5 5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20:32.607"/>
    </inkml:context>
    <inkml:brush xml:id="br0">
      <inkml:brushProperty name="width" value="0.17143" units="cm"/>
      <inkml:brushProperty name="height" value="0.17143" units="cm"/>
      <inkml:brushProperty name="color" value="#AE198D"/>
      <inkml:brushProperty name="inkEffects" value="galaxy"/>
      <inkml:brushProperty name="anchorX" value="-1.1411E7"/>
      <inkml:brushProperty name="anchorY" value="-7.64097E6"/>
      <inkml:brushProperty name="scaleFactor" value="0.5"/>
    </inkml:brush>
    <inkml:brush xml:id="br1">
      <inkml:brushProperty name="width" value="0.17143" units="cm"/>
      <inkml:brushProperty name="height" value="0.17143" units="cm"/>
      <inkml:brushProperty name="color" value="#AE198D"/>
      <inkml:brushProperty name="inkEffects" value="galaxy"/>
      <inkml:brushProperty name="anchorX" value="-1.14264E7"/>
      <inkml:brushProperty name="anchorY" value="-7.6457E6"/>
      <inkml:brushProperty name="scaleFactor" value="0.5"/>
    </inkml:brush>
  </inkml:definitions>
  <inkml:trace contextRef="#ctx0" brushRef="#br0">221 87 12287,'-7'-22'0,"4"0"0,-7 8 0,5 1 0,-5 3 0,7 5 0,-2 10 0,4 9 0,1 14 0,0 10 0,0 11 0,0 6 0,0 7 0,0 4 0,0 2 0,0 12 0,0-6 0,0-1 0,0-2 0,0-5 0,0-10 0,1-10 0,4-7 0,-2-13 0,7-11 0,0-7 0,-2-15 0,-1-1 0</inkml:trace>
  <inkml:trace contextRef="#ctx0" brushRef="#br1" timeOffset="172">44 734 12287,'-14'8'0,"4"5"0,2-3 0,1 3 0,2 7 0,7 1 0,4 0 0,9 1 0,8-5 0,1 0 0,4-4 0,3-3 0,8-4 0,1-9 0,2-7 0,2-9 0,5-14 0,0-8 0,-1-6 0,-3-7 0,-2-2 0,-4 1 0,-5 1 0,-3 6 0,-1-2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20:38.362"/>
    </inkml:context>
    <inkml:brush xml:id="br0">
      <inkml:brushProperty name="width" value="0.17143" units="cm"/>
      <inkml:brushProperty name="height" value="0.17143" units="cm"/>
      <inkml:brushProperty name="color" value="#AE198D"/>
      <inkml:brushProperty name="inkEffects" value="galaxy"/>
      <inkml:brushProperty name="anchorX" value="-1.14542E7"/>
      <inkml:brushProperty name="anchorY" value="-7.65484E6"/>
      <inkml:brushProperty name="scaleFactor" value="0.5"/>
    </inkml:brush>
    <inkml:brush xml:id="br1">
      <inkml:brushProperty name="width" value="0.17143" units="cm"/>
      <inkml:brushProperty name="height" value="0.17143" units="cm"/>
      <inkml:brushProperty name="color" value="#AE198D"/>
      <inkml:brushProperty name="inkEffects" value="galaxy"/>
      <inkml:brushProperty name="anchorX" value="-1.14714E7"/>
      <inkml:brushProperty name="anchorY" value="-7.66025E6"/>
      <inkml:brushProperty name="scaleFactor" value="0.5"/>
    </inkml:brush>
    <inkml:brush xml:id="br2">
      <inkml:brushProperty name="width" value="0.17143" units="cm"/>
      <inkml:brushProperty name="height" value="0.17143" units="cm"/>
      <inkml:brushProperty name="color" value="#AE198D"/>
      <inkml:brushProperty name="inkEffects" value="galaxy"/>
      <inkml:brushProperty name="anchorX" value="-1.14859E7"/>
      <inkml:brushProperty name="anchorY" value="-7.66367E6"/>
      <inkml:brushProperty name="scaleFactor" value="0.5"/>
    </inkml:brush>
  </inkml:definitions>
  <inkml:trace contextRef="#ctx0" brushRef="#br0">65 662 12287,'-4'-9'0,"-1"-1"0,0 7 0,5-2 0,3 10 0,5 4 0,7 4 0,9 9 0,1 2 0,3 4 0,1 1 0,0 1 0,2-1 0,2 0 0,1 1 0,4-1 0,-5 1 0,-4-3 0,-1-2 0,1-4 0,-9-6 0,-4 0 0,-4-1 0,-1-4 0,-6 0 0,0 0 0,1-2 0,-4-2 0,5-6 0,-7 0 0</inkml:trace>
  <inkml:trace contextRef="#ctx0" brushRef="#br1" timeOffset="349">742 736 12287,'-2'-13'0,"-3"3"0,3-3 0,-9 5 0,4-5 0,-1 3 0,3 2 0,-4 5 0,-3-2 0,4 0 0,-2 5 0,-1 1 0,-2 4 0,-7 5 0,-1 10 0,0 3 0,-1-1 0,-2 6 0,3-5 0,-1 0 0,1-4 0,3 3 0,7-3 0,3-1 0,1-1 0,2-3 0,5 1 0,2-5 0,3-2 0,3 0 0,0 0 0,8 2 0,-2 5 0,-1-1 0,0 1 0,3 6 0,-6 6 0,1 4 0,-1 3 0,1 7 0,-6 0 0,-1 4 0,-3 4 0,-1 5 0,0-5 0,0-1 0,0-3 0,-5-2 0,0-2 0,1-6 0,-3-3 0,5-6 0,-3-12 0,4 1 0,-1-7 0,-3-3 0,4-16 0,-12-6 0,4-12 0</inkml:trace>
  <inkml:trace contextRef="#ctx0" brushRef="#br2" timeOffset="933">345 74 12287,'-10'0'0,"0"0"0,-1 2 0,-2 3 0,-4 3 0,-1 8 0,-3 4 0,-2 5 0,-3 2 0,-7 4 0,-1 2 0,2 1 0,5 1 0,5-8 0,2-2 0,7-6 0,-2-9 0,20-11 0,2-14 0,9-8 0,8-5 0,4-8 0,3-1 0,2-2 0,1-1 0,-1 9 0,-7 0 0,-3 7 0,-2 3 0,4-2 0,-6 6 0,-1 6 0,-2 3 0,-1 3 0,0 5 0,0 0 0,-1 2 0,3 1 0,1 3 0,1 3 0,6 0 0,-2 4 0,1-1 0,2-2 0,8-2 0,-6 3 0,0-1 0,0 1 0,1 3 0,-9 0 0,-2 1 0,-2 0 0,-1 1 0,-1 4 0,-5-4 0,-5 4 0,-2 2 0,-2 1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20:50.080"/>
    </inkml:context>
    <inkml:brush xml:id="br0">
      <inkml:brushProperty name="width" value="0.17143" units="cm"/>
      <inkml:brushProperty name="height" value="0.17143" units="cm"/>
      <inkml:brushProperty name="color" value="#AE198D"/>
      <inkml:brushProperty name="inkEffects" value="galaxy"/>
      <inkml:brushProperty name="anchorX" value="-1.15033E7"/>
      <inkml:brushProperty name="anchorY" value="-7.66825E6"/>
      <inkml:brushProperty name="scaleFactor" value="0.5"/>
    </inkml:brush>
    <inkml:brush xml:id="br1">
      <inkml:brushProperty name="width" value="0.17143" units="cm"/>
      <inkml:brushProperty name="height" value="0.17143" units="cm"/>
      <inkml:brushProperty name="color" value="#AE198D"/>
      <inkml:brushProperty name="inkEffects" value="galaxy"/>
      <inkml:brushProperty name="anchorX" value="-1.15153E7"/>
      <inkml:brushProperty name="anchorY" value="-7.67797E6"/>
      <inkml:brushProperty name="scaleFactor" value="0.5"/>
    </inkml:brush>
    <inkml:brush xml:id="br2">
      <inkml:brushProperty name="width" value="0.17143" units="cm"/>
      <inkml:brushProperty name="height" value="0.17143" units="cm"/>
      <inkml:brushProperty name="color" value="#AE198D"/>
      <inkml:brushProperty name="inkEffects" value="galaxy"/>
      <inkml:brushProperty name="anchorX" value="-1.15247E7"/>
      <inkml:brushProperty name="anchorY" value="-7.68576E6"/>
      <inkml:brushProperty name="scaleFactor" value="0.5"/>
    </inkml:brush>
  </inkml:definitions>
  <inkml:trace contextRef="#ctx0" brushRef="#br0">152 453 12287,'-13'-15'0,"3"1"0,-3-1 0,7 5 0,-6 0 0,2-1 0,7-2 0,-2-2 0,3 5 0,2 1 0,2 5 0,3-1 0,3 5 0,9 5 0,0 5 0,3 3 0,6 7 0,-1 1 0,2 0 0,3 0 0,-1 6 0,1-3 0,-1 2 0,0-1 0,1 1 0,1-5 0,0 0 0,-2 1 0,2 0 0,-11-7 0,6 10 0,-3-9 0</inkml:trace>
  <inkml:trace contextRef="#ctx0" brushRef="#br1" timeOffset="331">637 556 12287,'-2'-10'0,"-2"0"0,0 2 0,-4-3 0,0 3 0,0 1 0,3 2 0,-5 5 0,-1 0 0,2 2 0,0 4 0,-3 7 0,-1 5 0,-2 7 0,-1-4 0,0 0 0,1 1 0,-3 0 0,8-4 0,-3 0 0,0-5 0,3 7 0,4-10 0,8-4 0,2-6 0,6 0 0,-2 0 0,1 2 0,-3 3 0,-3 5 0,4 3 0,-2 1 0,0 3 0,1 2 0,-4 3 0,4 4 0,-1 0 0,0 5 0,2-2 0,-4 7 0,2-2 0,-2 1 0,4 4 0,-2-3 0,-2 0 0,-2 0 0,-1-4 0,2-5 0,1-5 0,2 0 0,0-3 0,-5-4 0,0-8 0,0-7 0,7-14 0,1-8 0</inkml:trace>
  <inkml:trace contextRef="#ctx0" brushRef="#br2" timeOffset="866">343 100 12287,'-2'-14'0,"-2"-1"0,-5 7 0,0-5 0,-1 3 0,0 3 0,-5 2 0,1 4 0,-1 1 0,0 1 0,-1 4 0,-4 5 0,-1 8 0,-5 3 0,1 2 0,-1 3 0,5-4 0,0-3 0,3-3 0,3-1 0,-1 0 0,9-2 0,-1-3 0,8-5 0,3-12 0,10-8 0,12-6 0,-1-7 0,4 2 0,2 2 0,2 1 0,-1-2 0,-3 6 0,0 2 0,-5 4 0,1 2 0,2 1 0,0 7 0,-1 0 0,-4 4 0,0 4 0,-4 7 0,4-1 0,0 5 0,4 4 0,-2-2 0,-1-7 0,0-1 0,-4 2 0,3 1 0,-2 0 0,-1-2 0,-1-1 0,-3-5 0,1 5 0,-7-7 0,-1 3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20:56.928"/>
    </inkml:context>
    <inkml:brush xml:id="br0">
      <inkml:brushProperty name="width" value="0.17143" units="cm"/>
      <inkml:brushProperty name="height" value="0.17143" units="cm"/>
      <inkml:brushProperty name="color" value="#AE198D"/>
      <inkml:brushProperty name="inkEffects" value="galaxy"/>
      <inkml:brushProperty name="anchorX" value="-1.15368E7"/>
      <inkml:brushProperty name="anchorY" value="-7.69497E6"/>
      <inkml:brushProperty name="scaleFactor" value="0.5"/>
    </inkml:brush>
    <inkml:brush xml:id="br1">
      <inkml:brushProperty name="width" value="0.17143" units="cm"/>
      <inkml:brushProperty name="height" value="0.17143" units="cm"/>
      <inkml:brushProperty name="color" value="#AE198D"/>
      <inkml:brushProperty name="inkEffects" value="galaxy"/>
      <inkml:brushProperty name="anchorX" value="-1.15523E7"/>
      <inkml:brushProperty name="anchorY" value="-7.70495E6"/>
      <inkml:brushProperty name="scaleFactor" value="0.5"/>
    </inkml:brush>
    <inkml:brush xml:id="br2">
      <inkml:brushProperty name="width" value="0.17143" units="cm"/>
      <inkml:brushProperty name="height" value="0.17143" units="cm"/>
      <inkml:brushProperty name="color" value="#AE198D"/>
      <inkml:brushProperty name="inkEffects" value="galaxy"/>
      <inkml:brushProperty name="anchorX" value="-1.15652E7"/>
      <inkml:brushProperty name="anchorY" value="-7.71303E6"/>
      <inkml:brushProperty name="scaleFactor" value="0.5"/>
    </inkml:brush>
    <inkml:brush xml:id="br3">
      <inkml:brushProperty name="width" value="0.17143" units="cm"/>
      <inkml:brushProperty name="height" value="0.17143" units="cm"/>
      <inkml:brushProperty name="color" value="#AE198D"/>
      <inkml:brushProperty name="inkEffects" value="galaxy"/>
      <inkml:brushProperty name="anchorX" value="-1.15816E7"/>
      <inkml:brushProperty name="anchorY" value="-7.72311E6"/>
      <inkml:brushProperty name="scaleFactor" value="0.5"/>
    </inkml:brush>
    <inkml:brush xml:id="br4">
      <inkml:brushProperty name="width" value="0.17143" units="cm"/>
      <inkml:brushProperty name="height" value="0.17143" units="cm"/>
      <inkml:brushProperty name="color" value="#AE198D"/>
      <inkml:brushProperty name="inkEffects" value="galaxy"/>
      <inkml:brushProperty name="anchorX" value="-1.15985E7"/>
      <inkml:brushProperty name="anchorY" value="-7.73374E6"/>
      <inkml:brushProperty name="scaleFactor" value="0.5"/>
    </inkml:brush>
    <inkml:brush xml:id="br5">
      <inkml:brushProperty name="width" value="0.17143" units="cm"/>
      <inkml:brushProperty name="height" value="0.17143" units="cm"/>
      <inkml:brushProperty name="color" value="#AE198D"/>
      <inkml:brushProperty name="inkEffects" value="galaxy"/>
      <inkml:brushProperty name="anchorX" value="-1.16159E7"/>
      <inkml:brushProperty name="anchorY" value="-7.74431E6"/>
      <inkml:brushProperty name="scaleFactor" value="0.5"/>
    </inkml:brush>
    <inkml:brush xml:id="br6">
      <inkml:brushProperty name="width" value="0.17143" units="cm"/>
      <inkml:brushProperty name="height" value="0.17143" units="cm"/>
      <inkml:brushProperty name="color" value="#AE198D"/>
      <inkml:brushProperty name="inkEffects" value="galaxy"/>
      <inkml:brushProperty name="anchorX" value="-1.16309E7"/>
      <inkml:brushProperty name="anchorY" value="-7.755E6"/>
      <inkml:brushProperty name="scaleFactor" value="0.5"/>
    </inkml:brush>
    <inkml:brush xml:id="br7">
      <inkml:brushProperty name="width" value="0.17143" units="cm"/>
      <inkml:brushProperty name="height" value="0.17143" units="cm"/>
      <inkml:brushProperty name="color" value="#AE198D"/>
      <inkml:brushProperty name="inkEffects" value="galaxy"/>
      <inkml:brushProperty name="anchorX" value="-1.1645E7"/>
      <inkml:brushProperty name="anchorY" value="-7.7652E6"/>
      <inkml:brushProperty name="scaleFactor" value="0.5"/>
    </inkml:brush>
    <inkml:brush xml:id="br8">
      <inkml:brushProperty name="width" value="0.17143" units="cm"/>
      <inkml:brushProperty name="height" value="0.17143" units="cm"/>
      <inkml:brushProperty name="color" value="#AE198D"/>
      <inkml:brushProperty name="inkEffects" value="galaxy"/>
      <inkml:brushProperty name="anchorX" value="-1.16597E7"/>
      <inkml:brushProperty name="anchorY" value="-7.77548E6"/>
      <inkml:brushProperty name="scaleFactor" value="0.5"/>
    </inkml:brush>
    <inkml:brush xml:id="br9">
      <inkml:brushProperty name="width" value="0.17143" units="cm"/>
      <inkml:brushProperty name="height" value="0.17143" units="cm"/>
      <inkml:brushProperty name="color" value="#AE198D"/>
      <inkml:brushProperty name="inkEffects" value="galaxy"/>
      <inkml:brushProperty name="anchorX" value="-1.16743E7"/>
      <inkml:brushProperty name="anchorY" value="-7.78572E6"/>
      <inkml:brushProperty name="scaleFactor" value="0.5"/>
    </inkml:brush>
    <inkml:brush xml:id="br10">
      <inkml:brushProperty name="width" value="0.17143" units="cm"/>
      <inkml:brushProperty name="height" value="0.17143" units="cm"/>
      <inkml:brushProperty name="color" value="#AE198D"/>
      <inkml:brushProperty name="inkEffects" value="galaxy"/>
      <inkml:brushProperty name="anchorX" value="-1.16872E7"/>
      <inkml:brushProperty name="anchorY" value="-7.79562E6"/>
      <inkml:brushProperty name="scaleFactor" value="0.5"/>
    </inkml:brush>
    <inkml:brush xml:id="br11">
      <inkml:brushProperty name="width" value="0.17143" units="cm"/>
      <inkml:brushProperty name="height" value="0.17143" units="cm"/>
      <inkml:brushProperty name="color" value="#AE198D"/>
      <inkml:brushProperty name="inkEffects" value="galaxy"/>
      <inkml:brushProperty name="anchorX" value="-1.17001E7"/>
      <inkml:brushProperty name="anchorY" value="-7.80583E6"/>
      <inkml:brushProperty name="scaleFactor" value="0.5"/>
    </inkml:brush>
    <inkml:brush xml:id="br12">
      <inkml:brushProperty name="width" value="0.17143" units="cm"/>
      <inkml:brushProperty name="height" value="0.17143" units="cm"/>
      <inkml:brushProperty name="color" value="#AE198D"/>
      <inkml:brushProperty name="inkEffects" value="galaxy"/>
      <inkml:brushProperty name="anchorX" value="-1.17126E7"/>
      <inkml:brushProperty name="anchorY" value="-7.81658E6"/>
      <inkml:brushProperty name="scaleFactor" value="0.5"/>
    </inkml:brush>
    <inkml:brush xml:id="br13">
      <inkml:brushProperty name="width" value="0.17143" units="cm"/>
      <inkml:brushProperty name="height" value="0.17143" units="cm"/>
      <inkml:brushProperty name="color" value="#AE198D"/>
      <inkml:brushProperty name="inkEffects" value="galaxy"/>
      <inkml:brushProperty name="anchorX" value="-1.17256E7"/>
      <inkml:brushProperty name="anchorY" value="-7.82753E6"/>
      <inkml:brushProperty name="scaleFactor" value="0.5"/>
    </inkml:brush>
    <inkml:brush xml:id="br14">
      <inkml:brushProperty name="width" value="0.17143" units="cm"/>
      <inkml:brushProperty name="height" value="0.17143" units="cm"/>
      <inkml:brushProperty name="color" value="#AE198D"/>
      <inkml:brushProperty name="inkEffects" value="galaxy"/>
      <inkml:brushProperty name="anchorX" value="-1.17387E7"/>
      <inkml:brushProperty name="anchorY" value="-7.8384E6"/>
      <inkml:brushProperty name="scaleFactor" value="0.5"/>
    </inkml:brush>
  </inkml:definitions>
  <inkml:trace contextRef="#ctx0" brushRef="#br0">3623 220 12287,'-9'-15'0,"-2"5"0,6 0 0,0 7 0,7-3 0,4 7 0,7 4 0,5 5 0,9 8 0,-3 3 0,4 2 0,1 3 0,1 2 0,-1 1 0,0 1 0,1-1 0,-1 1 0,1-1 0,-3-1 0,-2-4 0,3 4 0,-6-5 0</inkml:trace>
  <inkml:trace contextRef="#ctx0" brushRef="#br1" timeOffset="366">4255 249 12287,'0'-8'0,"0"-5"0,0 5 0,-7 1 0,-3 7 0,-4 8 0,-6 5 0,4 7 0,-6 0 0,1-1 0,-3 2 0,2-4 0,1 2 0,2-2 0,-1-3 0,0 1 0,6 0 0,-1-7 0,13-1 0,7-7 0,2 0 0,3 1 0,1 4 0,-4 3 0,-2 7 0,-4 1 0,-1 4 0,5 3 0,0 8 0,-2 1 0,-1 3 0,-2 6 0,0-2 0,0 3 0,0 2 0,0 4 0,0-1 0,0-1 0,0 1 0,5 0 0,0-2 0,-2-5 0,-1-5 0,-2-1 0,0-11 0,0 0 0,0-4 0,6-4 0,4-5 0,1-10 0,-1-10 0,10-10 0,-4-2 0</inkml:trace>
  <inkml:trace contextRef="#ctx0" brushRef="#br2" timeOffset="995">4563 719 12287,'22'0'0,"2"-1"0,4-4 0,8-2 0,5-4 0,4 3 0,4 1 0,7-4 0,-4 3 0</inkml:trace>
  <inkml:trace contextRef="#ctx0" brushRef="#br3" timeOffset="1546">5181 220 12287,'0'-10'0,"0"0"0,6 7 0,4-2 0,3 3 0,2 4 0,1 3 0,4 5 0,3 3 0,8 0 0,3-2 0,5-1 0,4-7 0,1 2 0,-2-3 0,-3-2 0,-3 0 0,-8 0 0,-3 0 0,-4 0 0,-25 0 0,-7 1 0,-7 3 0,-3 1 0,-5 6 0,1-1 0,-3 3 0,-1 2 0,1 4 0,4 1 0,3-4 0,-1-4 0,8 1 0,-3-4 0,6 5 0,8-5 0,-2 1 0,5-2 0,5 4 0,4-3 0,4 3 0,2 6 0,0 1 0,-5 3 0,-2-3 0,-2 6 0,-2 3 0,-3 6 0,-1 2 0,0 1 0,0 4 0,0 7 0,0 2 0,0 1 0,0-1 0,0-1 0,0-4 0,0-5 0,0-5 0,0-3 0,0-12 0,2-2 0,3-2 0,-2-8 0,7-3 0,1-3 0,9-9 0,3-1 0</inkml:trace>
  <inkml:trace contextRef="#ctx0" brushRef="#br4" timeOffset="1763">6033 293 12287,'0'-8'0,"0"0"0,0 3 0,0 5 0,0 0 0,0 7 0,0 9 0,2 5 0,3 8 0,-2 6 0,5 7 0,0 2 0,1 7 0,-6 11 0,2 8 0,-4 4 0,-1-1 0,0 4 0,-1-10 0,-3-3 0,0-10 0,-14-4 0,1-12 0</inkml:trace>
  <inkml:trace contextRef="#ctx0" brushRef="#br5" timeOffset="2062">3431 528 12287,'-32'0'0,"2"0"0,-9 7 0,15 3 0,-7 8 0,9 1 0,0 14 0,12 3 0,3 10 0,4 8 0,3 6 0,3 2 0,5-2 0,7 2 0,16-1 0,3-7 0,9-7 0,6-6 0,3-8 0,7-14 0,6 1 0,2-12 0</inkml:trace>
  <inkml:trace contextRef="#ctx0" brushRef="#br6" timeOffset="2978">2211 190 12287,'-14'0'0,"-1"0"0,0 0 0,-1 8 0,-2 7 0,-3 10 0,-2 7 0,0 17 0,-3 12 0,3 4 0,2 5 0,3 1 0,6-3 0,4-7 0,2-11 0,1-9 0,5-16 0,6-12 0,4-15 0,5-11 0,5-10 0,1-11 0,7-5 0,-1-6 0,4-4 0,-3 4 0,-3-6 0,-1 4 0,-1 3 0,3-4 0,-8 11 0,-3 1 0,-4 6 0,-8 8 0,2 20 0,-8 8 0,-3 11 0,-3 7 0,1 9 0,-2 1 0,5-1 0,4-2 0,1-7 0,0-1 0,0-2 0,0-3 0,6-8 0,4-5 0,5-3 0,4-2 0,3-8 0,4-9 0,-2-9 0,2-7 0,-4-6 0,-3 5 0,-2 1 0,-3 2 0,-4 4 0,-2 2 0,-1 5 0,-2 11 0,-10 10 0,0 14 0,2 8 0,1 5 0,2 1 0,0 0 0,0-1 0,0-3 0,5 2 0,1-2 0,3 1 0,2-1 0,7-4 0,3-7 0,2 0 0,3-5 0,2-4 0,3-10 0,0-4 0,-2-5 0,7-7 0,-9-3 0,-3-4 0,-1-1 0,-3-1 0,-7 2 0,-4 4 0,-4 4 0,-3 4 0,-2 1 0,-2 2 0,-3 3 0,2 4 0,-7 6 0,-1 0 0,-2 0 0,-2 6 0,0 4 0,2 5 0,4 5 0,-3-4 0,6 5 0,-1-1 0,1-1 0,1 6 0,5-4 0,0 0 0,0 0 0,6 6 0,4-3 0,3 2 0,2-1 0,-1 3 0,1-4 0,0 2 0,0-1 0,-1 1 0,-1-5 0,-1 0 0,-2 0 0,-7 6 0,0-6 0,-6-3 0,-5 1 0,-7-10 0,0-1 0,1-3 0,-6 1 0,-1-1 0,-1-2 0,1-1 0,-3-10 0,6-7 0,3-8 0,4-5 0,7-14 0,-2-4 0</inkml:trace>
  <inkml:trace contextRef="#ctx0" brushRef="#br7" timeOffset="3246">2932 381 12287,'5'-14'0,"0"-1"0,-1 0 0,3 6 0,3-1 0,3 2 0,2-4 0,-1 4 0,1 1 0,5 3 0,-1 4 0,-1 0 0,-2 0 0,-1 0 0,0 0 0,0 0 0,-1 4 0,1 1 0,-7 2 0,-5-2 0,-6 5 0,-3 4 0,-8 6 0,1 4 0,-3 4 0,-4 2 0,3 1 0,-3 3 0,2 5 0,2 3 0,1 4 0,0 0 0,1-2 0,5 2 0,4-10 0,4-2 0,1-3 0,3-2 0,5-12 0,9-6 0,4-3 0,5-3 0,7-5 0,1-1 0,-1-4 0,3-3 0,-2-7 0,7 0 0,-4 0 0</inkml:trace>
  <inkml:trace contextRef="#ctx0" brushRef="#br8" timeOffset="3354">3255 764 12287,'0'14'0,"0"1"0,0 0 0,0-1 0</inkml:trace>
  <inkml:trace contextRef="#ctx0" brushRef="#br9" timeOffset="4394">1285 14 12287,'0'-8'0,"2"3"0,3 8 0,5 2 0,9 6 0,6 1 0,1 4 0,-2 4 0,4 4 0,-3-2 0,1-1 0,-2 0 0,-2 8 0,-9-1 0,-2 3 0,-1 7 0,-8 1 0,-2 2 0,-10-4 0,-8-1 0,0 3 0,-7-4 0,-1-4 0,-2-5 0,-6 0 0,-2-6 0,0-4 0,0-5 0,-1 1 0,4-7 0,2-4 0,-2-4 0,2-10 0,5-8 0,3-2 0,2-3 0,3-2 0,7-1 0,3 1 0,1 3 0,-3-1 0,7 7 0,5 1 0,-1 3 0,9 5 0,1 5 0,3 4 0,7 1 0,3 0 0,2 0 0,-1 0 0,3 6 0,-4 2 0,4 2 0,1 0 0,-1-2 0,-2 4 0,-1-4 0,1-2 0,-5 4 0,0-3 0,1 1 0,-6 2 0,5 4 0</inkml:trace>
  <inkml:trace contextRef="#ctx0" brushRef="#br10" timeOffset="4628">565 969 12287,'-21'0'0,"5"0"0,1-1 0,10-4 0,7 3 0,7-4 0,11-1 0,8-1 0,8-7 0,8-1 0,8-4 0,5 4 0,5-5 0,4 3 0,2 3 0,7-3 0,-6 8 0,0-1 0,-6 1 0,-1 4 0,-14 6 0,-6 1 0,-6 4 0,-5 3 0,-1 7 0</inkml:trace>
  <inkml:trace contextRef="#ctx0" brushRef="#br11" timeOffset="5030">786 1146 12287,'-23'0'0,"3"0"0,4 0 0,8-2 0,1-1 0,1-2 0,6 0 0,0 5 0,8 0 0,5 0 0,6 0 0,3 2 0,1 1 0,3 2 0,1 5 0,3-4 0,-1 2 0,1 4 0,-1-4 0,-1 2 0,-2 1 0,-2 2 0,-6 2 0,2 0 0,-4-1 0,-1 1 0,-5 5 0,-2 1 0,-1 0 0,-4 0 0,-3 5 0,-5-3 0,-7 2 0,-5-1 0,0-1 0,-4 2 0,0-6 0,-4-2 0,-1-3 0,0 1 0,1-2 0,-1-3 0,-1 1 0,-4-6 0,-2-2 0,-1-1 0,-1-2 0,4-2 0,0-2 0,2-6 0,-2-3 0,11-4 0,2-2 0,3-2 0,6-4 0,4 5 0,3 4 0,10 1 0,5 1 0,7-1 0,3 0 0,6 1 0,9 1 0,3 1 0,4 2 0,8 7 0,-3-2 0,3 4 0,2 1 0,9-7 0,3-1 0</inkml:trace>
  <inkml:trace contextRef="#ctx0" brushRef="#br12" timeOffset="5744">1256 1234 12287,'-15'0'0,"1"0"0,7 0 0,7 0 0,8-5 0,12 0 0,4 0 0,4-1 0,2 2 0,1-4 0,0 0 0,-2 0 0,2 5 0,-10-4 0,0 2 0,1 0 0,-3 0 0,-4 5 0,-8 2 0,-7 1 0,-9 4 0,-4 1 0,-3 2 0,-2 5 0,-3-1 0,-2 1 0,0 5 0,-3 2 0,3 3 0,2 1 0,-4 7 0,6-6 0,2 6 0,6 0 0,0 3 0,6-2 0,1-1 0,3-2 0,2-5 0,4-5 0,5-6 0,3-2 0,8-7 0,4-1 0,3-3 0,1-2 0,0-7 0,1-2 0,-1-4 0,1-2 0,-3 0 0,-2 0 0,-6 2 0,-2 4 0,-2-3 0,-2 6 0,-4-3 0,-2 6 0,-14-10 0,-1 5 0</inkml:trace>
  <inkml:trace contextRef="#ctx0" brushRef="#br13" timeOffset="5946">1418 1499 12287,'-15'0'0,"0"0"0,2-2 0,3-3 0,-3 3 0,13-9 0,0 6 0,10 2 0,8 1 0,10 2 0,8 0 0,1 0 0,4 0 0,7 0 0,1 0 0,6-6 0,-3-3 0</inkml:trace>
  <inkml:trace contextRef="#ctx0" brushRef="#br14" timeOffset="6495">51 2351 12287,'-15'-15'0,"0"6"0,1-1 0,7 0 0,9-3 0,11 3 0,15-8 0,12 3 0,9-3 0,10-3 0,11 0 0,14-7 0,4 2 0,7 0 0,-37 9 0,3 0 0,-1 3 0,1 2 0,1-1 0,1 1 0,0 0 0,0 1 0,5-1 0,0 1 0,-5 3 0,0 0 0,1 1 0,1 1-42,0-1 1,0 1 0,0 2 0,-1 1 0,-4 1 0,-1-1 0,-1 2 0,-1 1 41,-1 0 0,0 0 0,9 0 0,0 0 0,-6 0 0,-1 0 0,2 0 0,1 0 0,0 0 0,0 0 0,9 0 0,-1 0 0,-3 0 0,1 1 0,1 1 0,1 0 0,2 0 0,0 1 0,1-1 0,0 1 0,-3-3 0,0 0 0,1 0 0,-1 0-78,1 0 0,1 0 1,10-3-1,1 1 1,-6-2-1,0 1 1,0 0-1,0 0 78,-2-1 0,0 1 0,9 0 0,-1 1 0,-5 2 0,0 0 0,1 0 0,1 0 0,0 0 0,0 0 0,3 0 0,-1 0 0,-7 0 0,-2 0 0,-3 1 0,1 0 0,-3 1 0,1 1 0,9-2 0,0 1 0,-9 2 0,-1 0 0,0 0 0,-1-1 0,-5-1 0,2-1 0,5 0 0,1 0 0,-7-1 0,0 0 0,2 0 0,1 0-44,2-1 1,0 2 0,0-1 0,0 1 0,-6 1 0,0-1-1,0 2 1,-1-1 43,0 0 0,1 0 0,2-1 0,0-1 0,-8 0 0,-1 0 0,-3 0 0,0 0 0,42 0 0,-7 0 0,-14 0 0,-8 0 0,-5 0 0,-14 0 0,-14 0 0,-5 0 0,-11-1 298,-5-4-298,-39-10 0,-1 7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21:05.669"/>
    </inkml:context>
    <inkml:brush xml:id="br0">
      <inkml:brushProperty name="width" value="0.17143" units="cm"/>
      <inkml:brushProperty name="height" value="0.17143" units="cm"/>
      <inkml:brushProperty name="color" value="#AE198D"/>
      <inkml:brushProperty name="inkEffects" value="galaxy"/>
      <inkml:brushProperty name="anchorX" value="-1.17579E7"/>
      <inkml:brushProperty name="anchorY" value="-7.84974E6"/>
      <inkml:brushProperty name="scaleFactor" value="0.5"/>
    </inkml:brush>
    <inkml:brush xml:id="br1">
      <inkml:brushProperty name="width" value="0.17143" units="cm"/>
      <inkml:brushProperty name="height" value="0.17143" units="cm"/>
      <inkml:brushProperty name="color" value="#AE198D"/>
      <inkml:brushProperty name="inkEffects" value="galaxy"/>
      <inkml:brushProperty name="anchorX" value="-1.1771E7"/>
      <inkml:brushProperty name="anchorY" value="-7.85638E6"/>
      <inkml:brushProperty name="scaleFactor" value="0.5"/>
    </inkml:brush>
    <inkml:brush xml:id="br2">
      <inkml:brushProperty name="width" value="0.17143" units="cm"/>
      <inkml:brushProperty name="height" value="0.17143" units="cm"/>
      <inkml:brushProperty name="color" value="#AE198D"/>
      <inkml:brushProperty name="inkEffects" value="galaxy"/>
      <inkml:brushProperty name="anchorX" value="-1.17871E7"/>
      <inkml:brushProperty name="anchorY" value="-7.86554E6"/>
      <inkml:brushProperty name="scaleFactor" value="0.5"/>
    </inkml:brush>
    <inkml:brush xml:id="br3">
      <inkml:brushProperty name="width" value="0.17143" units="cm"/>
      <inkml:brushProperty name="height" value="0.17143" units="cm"/>
      <inkml:brushProperty name="color" value="#AE198D"/>
      <inkml:brushProperty name="inkEffects" value="galaxy"/>
      <inkml:brushProperty name="anchorX" value="-1.18011E7"/>
      <inkml:brushProperty name="anchorY" value="-7.87218E6"/>
      <inkml:brushProperty name="scaleFactor" value="0.5"/>
    </inkml:brush>
    <inkml:brush xml:id="br4">
      <inkml:brushProperty name="width" value="0.17143" units="cm"/>
      <inkml:brushProperty name="height" value="0.17143" units="cm"/>
      <inkml:brushProperty name="color" value="#AE198D"/>
      <inkml:brushProperty name="inkEffects" value="galaxy"/>
      <inkml:brushProperty name="anchorX" value="-1.18159E7"/>
      <inkml:brushProperty name="anchorY" value="-7.88095E6"/>
      <inkml:brushProperty name="scaleFactor" value="0.5"/>
    </inkml:brush>
    <inkml:brush xml:id="br5">
      <inkml:brushProperty name="width" value="0.17143" units="cm"/>
      <inkml:brushProperty name="height" value="0.17143" units="cm"/>
      <inkml:brushProperty name="color" value="#AE198D"/>
      <inkml:brushProperty name="inkEffects" value="galaxy"/>
      <inkml:brushProperty name="anchorX" value="-1.18332E7"/>
      <inkml:brushProperty name="anchorY" value="-7.89032E6"/>
      <inkml:brushProperty name="scaleFactor" value="0.5"/>
    </inkml:brush>
    <inkml:brush xml:id="br6">
      <inkml:brushProperty name="width" value="0.17143" units="cm"/>
      <inkml:brushProperty name="height" value="0.17143" units="cm"/>
      <inkml:brushProperty name="color" value="#AE198D"/>
      <inkml:brushProperty name="inkEffects" value="galaxy"/>
      <inkml:brushProperty name="anchorX" value="-1.1849E7"/>
      <inkml:brushProperty name="anchorY" value="-7.89997E6"/>
      <inkml:brushProperty name="scaleFactor" value="0.5"/>
    </inkml:brush>
    <inkml:brush xml:id="br7">
      <inkml:brushProperty name="width" value="0.17143" units="cm"/>
      <inkml:brushProperty name="height" value="0.17143" units="cm"/>
      <inkml:brushProperty name="color" value="#AE198D"/>
      <inkml:brushProperty name="inkEffects" value="galaxy"/>
      <inkml:brushProperty name="anchorX" value="-1.18654E7"/>
      <inkml:brushProperty name="anchorY" value="-7.90977E6"/>
      <inkml:brushProperty name="scaleFactor" value="0.5"/>
    </inkml:brush>
  </inkml:definitions>
  <inkml:trace contextRef="#ctx0" brushRef="#br0">1693 148 12287,'-15'0'0,"1"0"0,4 0 0,0 2 0,-1 2 0,4 6 0,0 10 0,3 6 0,-1 7 0,0 6 0,5 10 0,-2 6 0,-3 7 0,4 4 0,-4 6 0,3-2 0,2 0 0,0-3 0,0-13 0,2-8 0,3-10 0,8-5 0,6-17 0,7-9 0,-3-13 0</inkml:trace>
  <inkml:trace contextRef="#ctx0" brushRef="#br1" timeOffset="451">1825 677 12287,'0'-10'0,"0"0"0,2 2 0,1-3 0,2 1 0,6 7 0,-1-2 0,3 3 0,2 2 0,0 2 0,1 3 0,2 5 0,2 3 0,-1 1 0,-4-1 0,-2-1 0,-3-2 0,-2-1 0,-5 6 0,2 0 0,-2-2 0,-8-2 0,-4-2 0,-4-3 0,-4-1 0,-1-5 0,-1 0 0,1-7 0,8-4 0,5-5 0,3-4 0,14-6 0,4 1 0,7-2 0,8-3 0,0-4 0,8-2 0,2 2 0,2 3 0,-6 0 0,-3 11 0,-4 4 0,-6 4 0,-4 7 0,-10 10 0,-9 3 0,-7 9 0,-2 1 0,-4 1 0,-1 3 0,0-4 0,2 1 0,1-1 0,7 3 0,-2 1 0,3-1 0,2 0 0,0-1 0,2-6 0,3 1 0,4 0 0,6-1 0,5 1 0,3 0 0,-1 0 0,5-2 0,-8-2 0,-1-1 0,-2 1 0,-2 2 0,-5 2 0,-4 0 0,-5-1 0,-5 1 0,-4 0 0,-9-2 0,-4-2 0,-1-1 0,-3 2 0,5-4 0,0 0 0,1-2 0,1-2 0,-1-3 0,5-7 0,1-2 0</inkml:trace>
  <inkml:trace contextRef="#ctx0" brushRef="#br2" timeOffset="734">2678 589 12287,'-15'0'0,"0"0"0,1 0 0,-1 0 0,2 1 0,3 4 0,2-1 0,5 5 0,-2 3 0,2 1 0,7 2 0,6-1 0,3 1 0,4-2 0,1-1 0,1-3 0,-1 3 0,3-1 0,-1 1 0,-2-3 0,-2 3 0,-1-1 0,-2 1 0,-2-2 0,-1 1 0,-6-3 0,2 2 0,1 1 0,-7 2 0,0 2 0,-9-2 0,-4-3 0,-1 3 0,-3-5 0,-1 2 0,-1 0 0,-6-2 0,4 2 0,0-5 0,0-4 0,-6 6 0,5 1 0</inkml:trace>
  <inkml:trace contextRef="#ctx0" brushRef="#br3" timeOffset="1666">591 89 12287,'-15'-15'0,"2"1"0,3-1 0,-1 0 0,6 1 0,1 5 0,9 5 0,3 2 0,9 4 0,2 2 0,6 6 0,1 3 0,2 4 0,-1 1 0,5 1 0,0 7 0,-2-1 0,-3 3 0,-2 1 0,1 5 0,-6 1 0,-2-1 0,-2 2 0,-8-5 0,-3 5 0,-3 0 0,-2 3 0,-12-3 0,-4 0 0,-5-4 0,-6-2 0,0 1 0,-1-12 0,2-2 0,1-6 0,1 1 0,-6-7 0,3-4 0,2-4 0,-1-5 0,6-9 0,2-2 0,2-6 0,1-2 0,2-3 0,4 2 0,4 4 0,3-2 0,2 6 0,0 2 0,0 2 0,0 1 0,2 2 0,3 2 0,4 1 0,4 7 0,2-2 0,0 3 0,0 2 0,4 2 0,2 3 0,1 4 0,-1 4 0,3 2 0,-2 0 0,0 0 0,0-1 0,-1 1 0,-6 0 0,-2-1 0,0 8 0,1 0 0</inkml:trace>
  <inkml:trace contextRef="#ctx0" brushRef="#br4" timeOffset="1949">91 1236 12287,'-23'0'0,"3"0"0,4 0 0,1 0 0,1 0 0,12 0 0,8 0 0,12 0 0,12 0 0,12 0 0,14 0 0,6 0 0,6 0 0,11 0 0,7 0 0,9-2 0,-44 0 0,1-1 0,9 0 0,2-2 0,3-2 0,2-1 0,5 1 0,1 0-86,5-1 1,1 1 0,4-3 0,0 0 0,-5 0 0,-1 1 0,-2-1 0,-1 2 85,-1-1 0,-1 1 0,9 1 0,0 0 0,-8-1 0,-1 1 0,-3 0 0,0 1 0,-4 1 0,-1 0 0,3-1 0,-1 1 0,-10 2 0,-1 1 0,0 0 0,-1 0 0,0 1 0,0 1 0,44 1 0,-19 4 0,-10 4 0,-7-1 0,-3 5 0,-13-3 0,-6 1 0,-10-1 0,-10 3 0,-11-3 0,-5 3 0,-20 0 0,2-5 0,-1 0 0</inkml:trace>
  <inkml:trace contextRef="#ctx0" brushRef="#br5" timeOffset="2349">1443 1324 12287,'-6'-10'0,"-4"0"0,-3-1 0,0-2 0,3-2 0,5 7 0,11 3 0,7 3 0,5 2 0,7 2 0,-4 3 0,2 5 0,3 3 0,2 6 0,0 3 0,-2 0 0,-2 5 0,-6-1 0,2 0 0,-4-3 0,-1-2 0,-7 5 0,-3-3 0,-3 0 0,-2-4 0,-7 3 0,-4-3 0,-7-2 0,-7-6 0,-7 0 0,-4-6 0,0-1 0,0-3 0,-5-1 0,3-1 0,-1-4 0,0-5 0,8-8 0,2-3 0,9-1 0,8 1 0,6 2 0,6 2 0,2 1 0,2 1 0,11-3 0,11 10 0,5 0 0,4 3 0,10 3 0,3 2 0,4 0 0,4 0 0,9 0 0,-6 0 0,9 0 0,-1 0 0</inkml:trace>
  <inkml:trace contextRef="#ctx0" brushRef="#br6" timeOffset="2533">2075 1324 12287,'8'-7'0,"0"6"0,-3-4 0,-1 5 0,5 5 0,4 4 0,5 5 0,0 5 0,7 2 0,1 2 0,2 3 0,1 0 0,1 1 0,-1-5 0,0 0 0,1 2 0,-2-6 0,-4-5 0,-4-6 0,3-6 0,-1-1 0</inkml:trace>
  <inkml:trace contextRef="#ctx0" brushRef="#br7" timeOffset="2649">2472 1353 12287,'-7'-14'0,"6"-1"0,-12 7 0,3 1 0,-3 1 0,-2 4 0,-1-1 0,-2 6 0,-2 7 0,-1 8 0,3 5 0,-3 3 0,-2 5 0,0 6 0,-3 1 0,3 1 0,2 2 0,-4 5 0,6-7 0,-7 3 0,3 2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21:25.081"/>
    </inkml:context>
    <inkml:brush xml:id="br0">
      <inkml:brushProperty name="width" value="0.17143" units="cm"/>
      <inkml:brushProperty name="height" value="0.17143" units="cm"/>
      <inkml:brushProperty name="color" value="#AE198D"/>
      <inkml:brushProperty name="inkEffects" value="galaxy"/>
      <inkml:brushProperty name="anchorX" value="-1.18789E7"/>
      <inkml:brushProperty name="anchorY" value="-7.91717E6"/>
      <inkml:brushProperty name="scaleFactor" value="0.5"/>
    </inkml:brush>
  </inkml:definitions>
  <inkml:trace contextRef="#ctx0" brushRef="#br0">1 118 12287,'16'0'0,"4"0"0,4 0 0,9 0 0,4 0 0,4 0 0,5 0 0,8-5 0,0-2 0,1-1 0,-1-3 0,2 3 0,-7-2 0,-5 0 0,-8 2 0,-2 1 0,-13 6 0,-3-4 0,-3 3 0,-10-3 0,-5 4 0,0 1 0,-7 0 0,-1-2 0,3-3 0,4-3 0,1-7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21:25.983"/>
    </inkml:context>
    <inkml:brush xml:id="br0">
      <inkml:brushProperty name="width" value="0.17143" units="cm"/>
      <inkml:brushProperty name="height" value="0.17143" units="cm"/>
      <inkml:brushProperty name="color" value="#AE198D"/>
      <inkml:brushProperty name="inkEffects" value="galaxy"/>
      <inkml:brushProperty name="anchorX" value="-1.18919E7"/>
      <inkml:brushProperty name="anchorY" value="-7.93157E6"/>
      <inkml:brushProperty name="scaleFactor" value="0.5"/>
    </inkml:brush>
    <inkml:brush xml:id="br1">
      <inkml:brushProperty name="width" value="0.17143" units="cm"/>
      <inkml:brushProperty name="height" value="0.17143" units="cm"/>
      <inkml:brushProperty name="color" value="#AE198D"/>
      <inkml:brushProperty name="inkEffects" value="galaxy"/>
      <inkml:brushProperty name="anchorX" value="-1.19052E7"/>
      <inkml:brushProperty name="anchorY" value="-7.94452E6"/>
      <inkml:brushProperty name="scaleFactor" value="0.5"/>
    </inkml:brush>
  </inkml:definitions>
  <inkml:trace contextRef="#ctx0" brushRef="#br0">43 780 12287,'-8'-15'0,"-4"5"0,7 1 0,2-3 0,-3-1 0,1-2 0,1 1 0,4-1 0,4-1 0,2-2 0,2-2 0,2-1 0,5 1 0,0-3 0,-1 1 0,6-5 0,1 6 0,0-2 0,1-3 0,2 5 0,-3 0 0,1 3 0,-1 3 0,-2-6 0,-4 9 0,0 1 0,-7 6 0,-2-1 0,-6 12 0,0 2 0,0 7 0</inkml:trace>
  <inkml:trace contextRef="#ctx0" brushRef="#br1" timeOffset="163">205 207 12287,'-10'-15'0,"2"0"0,1 1 0,-3-1 0,5 0 0,2 1 0,8-1 0,5 0 0,8 0 0,3 1 0,0 1 0,0 3 0,4-2 0,-4 6 0,0-1 0,1 1 0,-3 1 0,-4 7 0,0 2 0,-7 10 0,-3 7 0,-4 2 0,-1 3 0,-6 2 0,-4 3 0,-3 1 0,-2 3 0,1-1 0,-3-3 0,-1 0 0,-1-2 0,1 4 0,8-9 0,-10 4 0,4 2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21:28.432"/>
    </inkml:context>
    <inkml:brush xml:id="br0">
      <inkml:brushProperty name="width" value="0.17143" units="cm"/>
      <inkml:brushProperty name="height" value="0.17143" units="cm"/>
      <inkml:brushProperty name="color" value="#AE198D"/>
      <inkml:brushProperty name="inkEffects" value="galaxy"/>
      <inkml:brushProperty name="anchorX" value="-1.19185E7"/>
      <inkml:brushProperty name="anchorY" value="-7.95758E6"/>
      <inkml:brushProperty name="scaleFactor" value="0.5"/>
    </inkml:brush>
  </inkml:definitions>
  <inkml:trace contextRef="#ctx0" brushRef="#br0">74 59 12287,'-8'-15'0,"-3"6"0,4 1 0,-1 1 0,3 2 0,-3 3 0,1-2 0,-4 2 0,9-5 0,-4 9 0,6 3 0,0 3 0,0 7 0,2-7 0,1-2 0,2 1 0,0-5 0,-5 4 0,0 1 0,0-6 0,1 7 0,4-3 0,-3-3 0,4 4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21:28.988"/>
    </inkml:context>
    <inkml:brush xml:id="br0">
      <inkml:brushProperty name="width" value="0.17143" units="cm"/>
      <inkml:brushProperty name="height" value="0.17143" units="cm"/>
      <inkml:brushProperty name="color" value="#AE198D"/>
      <inkml:brushProperty name="inkEffects" value="galaxy"/>
      <inkml:brushProperty name="anchorX" value="-1.19298E7"/>
      <inkml:brushProperty name="anchorY" value="-7.96953E6"/>
      <inkml:brushProperty name="scaleFactor" value="0.5"/>
    </inkml:brush>
  </inkml:definitions>
  <inkml:trace contextRef="#ctx0" brushRef="#br0">87 441 12287,'-15'-2'0,"0"-3"0,1 4 0,1-6 0,1 2 0,3 1 0,5-1 0,-1 5 0,9-2 0,2-1 0,2-2 0,4-7 0,4 3 0,-1-4 0,8-2 0,-9-1 0,2-2 0,1-2 0,2-4 0,3 3 0,0-2 0,4-3 0,0 0 0,1-1 0,-3 3 0,2-2 0,-3 5 0,0 1 0,-2 4 0,-3 1 0,3 2 0,-1 3 0,-1 4 0,-4 6 0,-7 6 0,-2 3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21:34.416"/>
    </inkml:context>
    <inkml:brush xml:id="br0">
      <inkml:brushProperty name="width" value="0.22857" units="cm"/>
      <inkml:brushProperty name="height" value="0.22857" units="cm"/>
      <inkml:brushProperty name="color" value="#AE198D"/>
      <inkml:brushProperty name="inkEffects" value="galaxy"/>
      <inkml:brushProperty name="anchorX" value="-1.19446E7"/>
      <inkml:brushProperty name="anchorY" value="-7.9826E6"/>
      <inkml:brushProperty name="scaleFactor" value="0.5"/>
    </inkml:brush>
    <inkml:brush xml:id="br1">
      <inkml:brushProperty name="width" value="0.22857" units="cm"/>
      <inkml:brushProperty name="height" value="0.22857" units="cm"/>
      <inkml:brushProperty name="color" value="#AE198D"/>
      <inkml:brushProperty name="inkEffects" value="galaxy"/>
      <inkml:brushProperty name="anchorX" value="-1.19536E7"/>
      <inkml:brushProperty name="anchorY" value="-7.99301E6"/>
      <inkml:brushProperty name="scaleFactor" value="0.5"/>
    </inkml:brush>
  </inkml:definitions>
  <inkml:trace contextRef="#ctx0" brushRef="#br0">133 954 15713,'-5'-10'-1639,"0"0"1456,0 1 1,5-6 0,0 0 109,0 1 0,0 4 0,0 0 36,0-1 0,0-2 0,0-2 1,2 2 16,3 3 1,-4-3 0,6 3 0,-2-3 1,-1-1 0,1-1 0,-5 0 0,0 1 0,0-1 0,0 0 0,0-1 1,0-4-86,0-4 1,0 1 0,0-1-1,0-1 103,0 2 0,0-4 0,0 2 1,0-2-2,0-3 0,-5 3 0,1 0 0,0 5-7,3 0 1,1-2 0,0 3 0,0 0 2,0-1 1,0 3 0,0 4 0,0 1-12,0-1 0,0 5-2,0 0 18,0 1 0,0 0 0,0 4 0,0 10 0,5-1-1,-1 5 0,6-4 20,-5 5-34,7-7 18,-11 4 1,4-7 16,-10 0 0,-1-2-13,-4-3 1,-2 2-1,6-5-7,-2 1 0,-2-2 1,-5 4 8,1 1 1,-1 3-1,0 1 37,1 0-44,-1 0 1,0-7 0,1-1-1</inkml:trace>
  <inkml:trace contextRef="#ctx0" brushRef="#br1" timeOffset="116">206 15 12752,'10'-5'30,"0"0"1,-1 1-38,6 4 1,-2 1 0,-2 4 0,-2 5-23,-3 3 0,6 8 0,-4 2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44:22.717"/>
    </inkml:context>
    <inkml:brush xml:id="br0">
      <inkml:brushProperty name="width" value="0.08571" units="cm"/>
      <inkml:brushProperty name="height" value="0.08571" units="cm"/>
      <inkml:brushProperty name="color" value="#FFC114"/>
    </inkml:brush>
  </inkml:definitions>
  <inkml:trace contextRef="#ctx0" brushRef="#br0">382 81 12287,'0'-23'0,"0"1"0,0 13 0,0-1 0,2 2 0,3 0 0,5 8 0,3 11 0,1 12 0,1 3 0,0 5 0,4 8 0,1 0 0,-4 4 0,-4 1 0,1-2 0,-5-2 0,0-4 0,-3-1 0,-3-3 0,-2 2 0,-2-3 0,-3-2 0,2-1 0,-9-2 0,-2-5 0,-4-4 0,-2 6 0,5-9 0,1 3 0,-1-1 0,7-1 0,1-1 0,2 1 0,1 0 0,-1 4 0,6 1 0,4-2 0,5-2 0,5 4 0,3-1 0,3-1 0,2-1 0,1-4 0,6-2 0,-1-3 0,0-1 0,-1-7 0,-2-8 0,-1-4 0,1-4 0,0-13 0,-1-1 0,-6-1 0,-2 0 0,-8-2 0,0 1 0,-3 2 0,-3 3 0,-1 0 0,-2 10 0,0-3 0,-2 2 0,-3 8 0,4 5 0,-6 9 0,2 2 0,0 2 0,-4 2 0,2 6 0,1 2 0,-1 2 0,-3 0 0,5-6 0,2 1 0,-3 0 0,1-1 0,-7-6 0,11 6 0,-6-6 0</inkml:trace>
  <inkml:trace contextRef="#ctx0" brushRef="#br0" timeOffset="300">294 183 12287,'-6'-9'0,"-4"-1"0,-3 7 0,-2-2 0,7 6 0,3 9 0,3 11 0,2 10 0,0 13 0,0 12 0,0 6 0,0 7 0,2 12 0,3 8 0,5 2 0,3 5 0,1-3 0,1-11 0,0-8 0,-1-7 0,4-4 0,0-19 0,0-6 0,-5-14 0,7-9 0,-5-13 0,-4-14 0,-3-6 0,-1-6 0,4-17 0,-3-5 0</inkml:trace>
  <inkml:trace contextRef="#ctx0" brushRef="#br0" timeOffset="964">1073 757 12287,'-29'6'0,"4"-4"0,2 4 0,2 1 0,3-4 0,7 5 0,1-1 0,7 4 0,-2-9 0,10 3 0,4-3 0,5-2 0,2-7 0,2-3 0,3-5 0,2-4 0,-5 1 0,3-5 0,-1 0 0,-1 0 0,-4 5 0,-5-1 0,1 2 0,2 3 0,-5 9 0,-3 10 0,-5 13 0,-5 8 0,2 3 0,-5 1 0,2-1 0,2 0 0,3-4 0,1-2 0,0-2 0,6-8 0,6-11 0,4-10 0,4-12 0,4-19 0,-3-12 0,2-8 0,3-4 0,-3-13 0,0 3 0,-2 0 0,-3 2 0,-3 9 0,-5 13 0,-5 10 0,-4 23 0,-1 16 0,-1 14 0,-3 22 0,-2 8 0,-2 9 0,4 9 0,-1 6 0,4 6 0,1 6 0,0 8 0,0-3 0,0 3 0,0 0 0,5 2 0,1-11 0,2-4 0,4-5 0,-4-15 0,0-14 0,0-13 0,1-10 0,-6-10 0,2-16 0,-4-7 0,-1-14 0,0-4 0,0-6 0,0-7 0,-6-4 0,-4 6 0,-16-17 0,-5 7 0</inkml:trace>
  <inkml:trace contextRef="#ctx0" brushRef="#br0" timeOffset="1680">1235 845 12287,'-30'-43'0,"8"11"0,2-6 0,4 10 0,7 7 0,5 7 0,4 5 0,4 4 0,8 4 0,6 1 0,5 5 0,6 0 0,2 0 0,3 1 0,4 1 0,6 4 0,0-3 0,0-1 0,5 3 0,0-6 0,-1 0 0,-3-3 0,-1-1 0,-1-1 0,-4-4 0,-5-5 0,-4-3 0,-4-2 0,-2 1 0,-10 0 0,-1 3 0,-5 1 0,-5 10 0,-6 3 0,-2 11 0,-2 8 0,4 1 0,-2 3 0,2 5 0,-4 2 0,2-3 0,1-3 0,-3-2 0,5-4 0,-2-6 0,2-1 0,2-9 0,0-10 0,0-13 0,2-9 0,1-9 0,3-5 0,2-2 0,1-7 0,2 9 0,-1 2 0,1 1 0,1 6 0,-1 9 0,-1 8 0,1 8 0,2 9 0,2 10 0,-2 10 0,-3 9 0,3 10 0,-3-2 0,3 2 0,2-2 0,-1-4 0,1-9 0,0-5 0,-1-5 0,3 2 0,1-9 0,1-1 0,-1-3 0,5-5 0,0-5 0,2-7 0,-1-6 0,-1 2 0,3-4 0,-3 4 0,-2 1 0,5 2 0,-1 4 0,-6 5 0,-4 12 0,-8 7 0,-6 10 0,-1-1 0,0 2 0,0-1 0,0 1 0,0-6 0,-1-3 0,-4 0 0,5-9 0,0-3 0,6-10 0,11-6 0,1-6 0,1-2 0,7-8 0,0 3 0,4-2 0,-1 1 0,9 4 0,-9 6 0,2 2 0,0 4 0,-1 2 0,-1 7 0,-1 2 0,-4 3 0,4 3 0,-5 6 0,0 1 0,-4 0 0,3 0 0,-1-2 0,0-4 0,0-4 0,4-3 0,-4-2 0,0 0 0,1 0 0,2-2 0,-3-3 0,2-4 0,0-4 0,1-2 0,-2 7 0,-14 1 0,-2 7 0,-6 2 0,0 3 0,0 3 0,0 13 0,0 2 0</inkml:trace>
  <inkml:trace contextRef="#ctx0" brushRef="#br0" timeOffset="1815">3616 904 12287,'15'-7'0,"-1"-1"0,-4 0 0,0 3 0,0-3 0,5 6 0,-7-4 0,5 6 0,-5 0 0</inkml:trace>
  <inkml:trace contextRef="#ctx0" brushRef="#br0" timeOffset="2351">0 1448 12287,'0'-23'0,"0"-5"0,0 10 0,2-5 0,3 2 0,4 1 0,11 7 0,6 2 0,7 1 0,11 7 0,13-2 0,8 5 0,9 5 0,12 3 0,4 8 0,5 2 0,-45-8 0,1 0 0,6 2 0,1 0 0,-3-2 0,1 0 0,3-1 0,1 0-89,0-1 0,2 0 1,9 2-1,0 0 1,-4 0-1,0-1 1,3 0-1,1-1 89,1-2 0,1-1 0,3 1 0,0 0 0,2-3 0,1-2 0,0 1 0,0 0-80,5-1 1,1-1 0,3 0 0,2 0 0,-3 0 0,0 0 0,2 1 0,-1 0 79,-3 1 0,1 1 0,5-2 0,-1 0 0,-12 1 0,-2 0 0,-1 0 0,-1-2 0,-2 0 0,-1 0 0,-1 0 0,-1 0 0,-3 0 0,-1 0 0,-3 0 0,-2-2-16,-1 0 0,0 0 0,-1-2 0,0-1 0,-5-2 0,-2-2 0,46-9 16,-11-2 0,1 1 0,-18 3 0,-4-2 0,-3-2 0,-13 0 0,-8 6 0,-12-1 0,-6 0 0,-5 1 0,-7 1 0,-2 1 121,-3 2 1,-3 7-1,-8-4 1,-6 3-122,-7-1 209,-5 0 1,-13 5 0,-1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21:44.291"/>
    </inkml:context>
    <inkml:brush xml:id="br0">
      <inkml:brushProperty name="width" value="0.17143" units="cm"/>
      <inkml:brushProperty name="height" value="0.17143" units="cm"/>
      <inkml:brushProperty name="color" value="#AE198D"/>
      <inkml:brushProperty name="inkEffects" value="galaxy"/>
      <inkml:brushProperty name="anchorX" value="-1.19656E7"/>
      <inkml:brushProperty name="anchorY" value="-8.00593E6"/>
      <inkml:brushProperty name="scaleFactor" value="0.5"/>
    </inkml:brush>
  </inkml:definitions>
  <inkml:trace contextRef="#ctx0" brushRef="#br0">246 1048 12287,'-10'0'0,"1"0"0,5-1 0,-1-4 0,2-3 0,0-7 0,-2 0 0,2 1 0,1-6 0,2-1 0,0 0 0,0-1 0,-5-4 0,0 2 0,2-4 0,2-1 0,1-5 0,0-1 0,0 1 0,0-2 0,0 1 0,0-6 0,0 3 0,0 2 0,4-4 0,1 2 0,-1 2 0,-3 7 0,-1-4 0,0 9 0,0 3 0,0 3 0,-1 0 0,-3 2 0,-1 3 0,-1 8 0,1 0 0,2 3 0,-7 2 0,7 2 0,-4 3 0,1 4 0,-1 4 0,-4 4 0,1 2 0,-1 6 0,-2 7 0,-2 4 0,0 0 0,1 0 0,0-3 0,3-7 0,1-2 0,5-3 0,-4-1 0,5-15 0,1-22 0,6-10 0,7-11 0,3-11 0,0-4 0,-1-4 0,-3-2 0,1 2 0,5 3 0,-2 8 0,-3 11 0,-2 2 0,-5 13 0,2 2 0,0 10 0,-4 10 0,4 11 0,-1 3 0,5 7 0,3-2 0,1-3 0,2 3 0,1-1 0,2-2 0,1-2 0,6 2 0,-6-3 0,7 9 0,-3-8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22:07.350"/>
    </inkml:context>
    <inkml:brush xml:id="br0">
      <inkml:brushProperty name="width" value="0.17143" units="cm"/>
      <inkml:brushProperty name="height" value="0.17143" units="cm"/>
      <inkml:brushProperty name="color" value="#AE198D"/>
      <inkml:brushProperty name="inkEffects" value="galaxy"/>
      <inkml:brushProperty name="anchorX" value="-1.19885E7"/>
      <inkml:brushProperty name="anchorY" value="-8.02758E6"/>
      <inkml:brushProperty name="scaleFactor" value="0.5"/>
    </inkml:brush>
  </inkml:definitions>
  <inkml:trace contextRef="#ctx0" brushRef="#br0">23 162 12287,'-8'-6'0,"0"3"0,3-7 0,3 6 0,4-2 0,11 6 0,6-2 0,4-3 0,6 4 0,7-6 0,2 2 0,3 1 0,3-3 0,4 4 0,5-2 0,-1 2 0,5-4 0,-3 2 0,1 2 0,-1 1 0,6-3 0,-3 1 0,2 0 0,3 3 0,6-4 0,2 0 0,5 0 0,4-2 0,10 4 0,-1-5 0,2 2 0,-1 2 0,3-2 0,-3 1 0,-5 2 0,-8 1 0,-6 2 0,-11 0 0,-5 0 0,-10 0 0,5 2 0,-18 1 0,-2 2 0,0-2 0,-1 4 0,1-3 0,-6 8 0,-8-11 0,-9 6 0,-6-7 0,-6 6 0,-2 3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22:08.618"/>
    </inkml:context>
    <inkml:brush xml:id="br0">
      <inkml:brushProperty name="width" value="0.17143" units="cm"/>
      <inkml:brushProperty name="height" value="0.17143" units="cm"/>
      <inkml:brushProperty name="color" value="#AE198D"/>
      <inkml:brushProperty name="inkEffects" value="galaxy"/>
      <inkml:brushProperty name="anchorX" value="-1.19936E7"/>
      <inkml:brushProperty name="anchorY" value="-8.04526E6"/>
      <inkml:brushProperty name="scaleFactor" value="0.5"/>
    </inkml:brush>
    <inkml:brush xml:id="br1">
      <inkml:brushProperty name="width" value="0.17143" units="cm"/>
      <inkml:brushProperty name="height" value="0.17143" units="cm"/>
      <inkml:brushProperty name="color" value="#AE198D"/>
      <inkml:brushProperty name="inkEffects" value="galaxy"/>
      <inkml:brushProperty name="anchorX" value="-1.20076E7"/>
      <inkml:brushProperty name="anchorY" value="-8.0629E6"/>
      <inkml:brushProperty name="scaleFactor" value="0.5"/>
    </inkml:brush>
    <inkml:brush xml:id="br2">
      <inkml:brushProperty name="width" value="0.17143" units="cm"/>
      <inkml:brushProperty name="height" value="0.17143" units="cm"/>
      <inkml:brushProperty name="color" value="#AE198D"/>
      <inkml:brushProperty name="inkEffects" value="galaxy"/>
      <inkml:brushProperty name="anchorX" value="-1.2023E7"/>
      <inkml:brushProperty name="anchorY" value="-8.08131E6"/>
      <inkml:brushProperty name="scaleFactor" value="0.5"/>
    </inkml:brush>
    <inkml:brush xml:id="br3">
      <inkml:brushProperty name="width" value="0.17143" units="cm"/>
      <inkml:brushProperty name="height" value="0.17143" units="cm"/>
      <inkml:brushProperty name="color" value="#AE198D"/>
      <inkml:brushProperty name="inkEffects" value="galaxy"/>
      <inkml:brushProperty name="anchorX" value="-1.20385E7"/>
      <inkml:brushProperty name="anchorY" value="-8.09947E6"/>
      <inkml:brushProperty name="scaleFactor" value="0.5"/>
    </inkml:brush>
    <inkml:brush xml:id="br4">
      <inkml:brushProperty name="width" value="0.17143" units="cm"/>
      <inkml:brushProperty name="height" value="0.17143" units="cm"/>
      <inkml:brushProperty name="color" value="#AE198D"/>
      <inkml:brushProperty name="inkEffects" value="galaxy"/>
      <inkml:brushProperty name="anchorX" value="-1.20525E7"/>
      <inkml:brushProperty name="anchorY" value="-8.1154E6"/>
      <inkml:brushProperty name="scaleFactor" value="0.5"/>
    </inkml:brush>
    <inkml:brush xml:id="br5">
      <inkml:brushProperty name="width" value="0.17143" units="cm"/>
      <inkml:brushProperty name="height" value="0.17143" units="cm"/>
      <inkml:brushProperty name="color" value="#AE198D"/>
      <inkml:brushProperty name="inkEffects" value="galaxy"/>
      <inkml:brushProperty name="anchorX" value="-1.20676E7"/>
      <inkml:brushProperty name="anchorY" value="-8.13123E6"/>
      <inkml:brushProperty name="scaleFactor" value="0.5"/>
    </inkml:brush>
    <inkml:brush xml:id="br6">
      <inkml:brushProperty name="width" value="0.17143" units="cm"/>
      <inkml:brushProperty name="height" value="0.17143" units="cm"/>
      <inkml:brushProperty name="color" value="#AE198D"/>
      <inkml:brushProperty name="inkEffects" value="galaxy"/>
      <inkml:brushProperty name="anchorX" value="-1.20856E7"/>
      <inkml:brushProperty name="anchorY" value="-8.14925E6"/>
      <inkml:brushProperty name="scaleFactor" value="0.5"/>
    </inkml:brush>
    <inkml:brush xml:id="br7">
      <inkml:brushProperty name="width" value="0.17143" units="cm"/>
      <inkml:brushProperty name="height" value="0.17143" units="cm"/>
      <inkml:brushProperty name="color" value="#AE198D"/>
      <inkml:brushProperty name="inkEffects" value="galaxy"/>
      <inkml:brushProperty name="anchorX" value="-1.2104E7"/>
      <inkml:brushProperty name="anchorY" value="-8.16772E6"/>
      <inkml:brushProperty name="scaleFactor" value="0.5"/>
    </inkml:brush>
    <inkml:brush xml:id="br8">
      <inkml:brushProperty name="width" value="0.17143" units="cm"/>
      <inkml:brushProperty name="height" value="0.17143" units="cm"/>
      <inkml:brushProperty name="color" value="#AE198D"/>
      <inkml:brushProperty name="inkEffects" value="galaxy"/>
      <inkml:brushProperty name="anchorX" value="-1.21231E7"/>
      <inkml:brushProperty name="anchorY" value="-8.18591E6"/>
      <inkml:brushProperty name="scaleFactor" value="0.5"/>
    </inkml:brush>
    <inkml:brush xml:id="br9">
      <inkml:brushProperty name="width" value="0.17143" units="cm"/>
      <inkml:brushProperty name="height" value="0.17143" units="cm"/>
      <inkml:brushProperty name="color" value="#AE198D"/>
      <inkml:brushProperty name="inkEffects" value="galaxy"/>
      <inkml:brushProperty name="anchorX" value="-1.21423E7"/>
      <inkml:brushProperty name="anchorY" value="-8.20444E6"/>
      <inkml:brushProperty name="scaleFactor" value="0.5"/>
    </inkml:brush>
    <inkml:brush xml:id="br10">
      <inkml:brushProperty name="width" value="0.17143" units="cm"/>
      <inkml:brushProperty name="height" value="0.17143" units="cm"/>
      <inkml:brushProperty name="color" value="#AE198D"/>
      <inkml:brushProperty name="inkEffects" value="galaxy"/>
      <inkml:brushProperty name="anchorX" value="-1.2162E7"/>
      <inkml:brushProperty name="anchorY" value="-8.22298E6"/>
      <inkml:brushProperty name="scaleFactor" value="0.5"/>
    </inkml:brush>
    <inkml:brush xml:id="br11">
      <inkml:brushProperty name="width" value="0.17143" units="cm"/>
      <inkml:brushProperty name="height" value="0.17143" units="cm"/>
      <inkml:brushProperty name="color" value="#AE198D"/>
      <inkml:brushProperty name="inkEffects" value="galaxy"/>
      <inkml:brushProperty name="anchorX" value="-1.21821E7"/>
      <inkml:brushProperty name="anchorY" value="-8.24155E6"/>
      <inkml:brushProperty name="scaleFactor" value="0.5"/>
    </inkml:brush>
    <inkml:brush xml:id="br12">
      <inkml:brushProperty name="width" value="0.17143" units="cm"/>
      <inkml:brushProperty name="height" value="0.17143" units="cm"/>
      <inkml:brushProperty name="color" value="#AE198D"/>
      <inkml:brushProperty name="inkEffects" value="galaxy"/>
      <inkml:brushProperty name="anchorX" value="-1.22024E7"/>
      <inkml:brushProperty name="anchorY" value="-8.25997E6"/>
      <inkml:brushProperty name="scaleFactor" value="0.5"/>
    </inkml:brush>
    <inkml:brush xml:id="br13">
      <inkml:brushProperty name="width" value="0.17143" units="cm"/>
      <inkml:brushProperty name="height" value="0.17143" units="cm"/>
      <inkml:brushProperty name="color" value="#AE198D"/>
      <inkml:brushProperty name="inkEffects" value="galaxy"/>
      <inkml:brushProperty name="anchorX" value="-1.22236E7"/>
      <inkml:brushProperty name="anchorY" value="-8.27859E6"/>
      <inkml:brushProperty name="scaleFactor" value="0.5"/>
    </inkml:brush>
  </inkml:definitions>
  <inkml:trace contextRef="#ctx0" brushRef="#br0">43 51 12287,'-13'-15'0,"3"1"0,-3 5 0,11 1 0,-3 3 0,5 5 0,5 0 0,10 7 0,11 8 0,8-1 0,10 1 0,7 0 0,11-1 0,6 1 0,10 0 0,10-1 0,-39-7 0,2-1 0,4 0 0,1 0 0,3-1 0,1 0 0,6-3 0,1 0 0,0 2 0,0 1 0,1-2 0,1 0-67,0-1 1,0-1-1,3 0 1,0 0-1,-2-1 1,0 0-1,-1 0 1,-1 2 66,1 0 0,1 0 0,1-1 0,-1 0 0,-5 2 0,-1-1 0,1-1 0,-1 0 0,-3-1 0,0 0 0,6 0 0,0 0 0,-10-1 0,0 0 0,-1 0 0,0-1 0,-2 0 0,0-1 0,-3 0 0,-1-1 0,35 1 0,-10-2 0,-7 2 0,-11 1 0,-6 1 0,-6-3 0,-6 0 0,-1-1 0,-19 5 0,-1 0 0,-9 0 0,-9 0 0,-9 0 0,-10 0 0,-4 6 0,-6 2 0</inkml:trace>
  <inkml:trace contextRef="#ctx0" brushRef="#br1" timeOffset="1365">4135 300 12287,'-14'-14'0,"-1"-1"0,7 5 0,3 0 0,7 7 0,8-3 0,11 1 0,10 0 0,6-7 0,9 3 0,1-3 0,2 2 0,10-1 0,-4 5 0,-1-1 0,-2 1 0,-5 1 0,-8 5 0,-4 0 0,-4 0 0,-9 6 0,-2 4 0,-17 1 0,-9 1 0,-11-4 0,-7-2 0,-4 1 0,-3-4 0,0 2 0,2-2 0,-9 1 0,9-1 0,-2 3 0,0 3 0,3 2 0,1 7 0,1 3 0,0 2 0,-5 9 0,6 11 0,-1 6 0,2 3 0,-1 7 0,9 6 0,3 0 0,0 0 0,6-5 0,2-7 0,4-9 0,1-7 0,0-1 0,1-16 0,4-3 0,8-2 0,9-3 0,0-4 0,4-2 0,2-1 0,5-5 0,3 0 0,3 0 0,11-6 0,-4-4 0,3-3 0,1-2 0,2 0 0,-6 1 0,-5 1 0,-4 3 0,-4-1 0,-9 6 0,-4 1 0,-10-4 0,-4 0 0</inkml:trace>
  <inkml:trace contextRef="#ctx0" brushRef="#br2" timeOffset="1516">4312 828 12287,'-22'-21'0,"6"10"0,-4-4 0,4 2 0,8 5 0,3-2 0,7 7 0,9-4 0,14 2 0,10 1 0,14-6 0,7 3 0,6 1 0,6-1 0,9-3 0,1 6 0,13-1 0,-1 5 0</inkml:trace>
  <inkml:trace contextRef="#ctx0" brushRef="#br3" timeOffset="2043">6057 286 12287,'-15'-7'0,"-6"5"0,5-4 0,-5 6 0,0 0 0,-2 2 0,-8 4 0,-3 7 0,-6 5 0,-8 10 0,-8 0 0,-4 6 0,-4 3 0,-9 2 0,1 5 0,0-1 0,1-4 0,9-5 0,13-8 0,7-5 0,7-4 0,3-6 0,12-11 0,9 0 0,11 0 0,8 0 0,11 2 0,8 3 0,5 3 0,7 0 0,15 5 0,5-3 0,1 3 0,0 1 0,2 1 0,-1 0 0,-4-1 0,0 1 0,-2 0 0,-1-1 0,-7 1 0,-6 0 0,0-1 0,-9 1 0,-4-2 0,-7-3 0,-6 3 0,-5-3 0,-6-4 0,-8-1 0,0-3 0,-5-2 0,-1 0 0,-5 0 0</inkml:trace>
  <inkml:trace contextRef="#ctx0" brushRef="#br4" timeOffset="2931">7143 242 12287,'0'-23'0,"-7"-5"0,4 17 0,-7-4 0,2 12 0,-2 4 0,5 12 0,4 10 0,-4 7 0,-2 5 0,1 8 0,-1 4 0,1 12 0,2-2 0,0 0 0,0 0 0,3 2 0,2-11 0,3-2 0,0-5 0,8-7 0,-4-9 0,2-8 0,0-5 0,-7 1 0,3-5 0</inkml:trace>
  <inkml:trace contextRef="#ctx0" brushRef="#br5" timeOffset="3066">6732 726 12287,'-21'-15'0,"4"0"0,-2 1 0,9-1 0,-1 5 0,7 2 0,8 2 0,9 2 0,14-4 0,14-2 0,8-1 0,10 1 0,4-3 0,9 5 0,0 0 0,3 3 0,6 2 0,-3-2 0,1 3 0,-6-4 0</inkml:trace>
  <inkml:trace contextRef="#ctx0" brushRef="#br6" timeOffset="3415">7612 227 12287,'-6'-15'0,"2"7"0,-6 3 0,7 5 0,-3 7 0,1 9 0,0 12 0,0 13 0,5 11 0,0 3 0,0 5 0,-5 15 0,0 4 0,2 4 0,1 0 0,1-7 0,-3-10 0,0-13 0,0-10 0,3-11 0,1-17 0,0-13 0,0-9 0,0-11 0,0-11 0,5-2 0,1-10 0,2-3 0,4-3 0,1-2 0,3 5 0,2 2 0,1 3 0,3-2 0,-4 8 0,1 6 0,-1 5 0,3 8 0,-1 4 0,-2 8 0,-2 10 0,-6 9 0,0 12 0,-1 0 0,0 1 0,-3 4 0,-4 2 0,1 0 0,2-1 0,0-2 0,-5-7 0,1-1 0,4 1 0,-3-5 0,3 0 0,-2-3 0,2-3 0,-3 3 0,4-10 0</inkml:trace>
  <inkml:trace contextRef="#ctx0" brushRef="#br7" timeOffset="3668">8023 696 12287,'0'-14'0,"0"6"0,0-1 0,0 5 0,0 4 0,0 1 0,0 12 0,6 3 0,4 9 0,1 1 0,-1 2 0,3 1 0,-5 0 0,2-1 0,0-3 0,-5 1 0,3-7 0,-1-1 0,-4-2 0,5-7 0,-6-11 0,2-13 0,-2-8 0,-2-4 0,2-3 0,1-1 0,4-1 0,1-2 0,6 1 0,8 9 0,-1 4 0,0 4 0,10 8 0,-2 3 0,2 3 0,0 2 0,-1 7 0,-1 7 0,0 9 0</inkml:trace>
  <inkml:trace contextRef="#ctx0" brushRef="#br8" timeOffset="3965">8536 814 12287,'10'-2'0,"0"-3"0,0-3 0,4-7 0,1 1 0,0-1 0,-1-1 0,1-2 0,0-2 0,-1-4 0,1 3 0,0-2 0,-2 0 0,-4-1 0,-9 9 0,-11 10 0,-5 3 0,-4 2 0,-4 7 0,2 3 0,3 3 0,3 1 0,-6 6 0,11-1 0,1-1 0,2-1 0,3-3 0,7 1 0,3 0 0,4-2 0,11-2 0,6-3 0,7-1 0,4-2 0,9-4 0,1 3 0,2 0 0,-2 8 0,-8-2 0,-6 3 0,-7 1 0,-5 1 0,-8 1 0,-5 2 0,-8 2 0,-6 1 0,-12-3 0,-5 2 0,-6-3 0,-4 0 0,2-3 0,-1 1 0,-3 0 0,1-5 0,7-2 0,0-2 0,3-3 0,6-1 0,3-8 0,9-3 0</inkml:trace>
  <inkml:trace contextRef="#ctx0" brushRef="#br9" timeOffset="4200">9123 696 12287,'10'-14'0,"0"-1"0,-7 7 0,3-5 0,-7 6 0,-4-2 0,-5 4 0,2 3 0,-2 2 0,0 2 0,2 3 0,-5 3 0,5 6 0,0 1 0,1 5 0,7-1 0,0-1 0,0-2 0,0 4 0,0-1 0,0-1 0,0-1 0,2 2 0,1 2 0,4 1 0,1-1 0,0-2 0,3-4 0,-1 0 0,2-1 0,-4 1 0,0 0 0,-2-1 0,-2 1 0,-3 0 0,-7-1 0,-2 1 0</inkml:trace>
  <inkml:trace contextRef="#ctx0" brushRef="#br10" timeOffset="4581">9270 139 12287,'-2'-10'0,"-3"0"0,-3 4 0,-5 1 0,3 10 0,4 18 0,6 9 0,0 9 0,0 10 0,0 6 0,0 8 0,0 7 0,0 4 0,0 14 0,0-2 0,0 0 0,0-3 0,-2-10 0,-1-14 0,-2-12 0,2-10 0,1-1 0,2-30 0,0-3 0,0-13 0,0-10 0,6-10 0,4-8 0,3 1 0,2-1 0,0-5 0,1 3 0,2 1 0,1 3 0,1 4 0,-5 4 0,-1 3 0,1 2 0,6 3 0,4 9 0,-4 9 0,-3 11 0,-7 7 0,-6 6 0,2 4 0,-1 1 0,1 1 0,-1-1 0,-1 4 0,-3-1 0,1-2 0,2-3 0,5 3 0,-6-11 0,14 1 0,-1-6 0</inkml:trace>
  <inkml:trace contextRef="#ctx0" brushRef="#br11" timeOffset="4798">9680 931 12287,'5'-15'0,"0"1"0,5-1 0,-4 2 0,3 3 0,-5-1 0,6 6 0,2 2 0,-4 1 0,2 2 0,-1 2 0,0 3 0,-3 4 0,-4 9 0,1 3 0,2 2 0,0-5 0,-5 3 0,0-1 0,0 0 0,-5-1 0,-2-6 0,1-1 0,-1-3 0,-4-5 0,1 0 0,-3-2 0,3-4 0,2-2 0,2-6 0,2-3 0,3-2 0,1 0 0,0 1 0,6 1 0,4 3 0,3 5 0,8-3 0,2 0 0</inkml:trace>
  <inkml:trace contextRef="#ctx0" brushRef="#br12" timeOffset="5200">10267 1019 12287,'0'-15'0,"0"1"0,-1 1 0,-4 3 0,1-8 0,-5 3 0,-3-1 0,4 1 0,-2 4 0,-1 3 0,-2 1 0,-2 2 0,0 5 0,1 2 0,-1 3 0,0 3 0,2 7 0,2 1 0,1 4 0,7-4 0,-2 5 0,3-1 0,2-1 0,0 1 0,0-6 0,2-1 0,3-3 0,5 2 0,8-7 0,1-2 0,1-3 0,-6-5 0,3-6 0,2-7 0,-1-7 0,5-7 0,0-6 0,0-4 0,0-6 0,3-14 0,-2-4 0,2-8 0,2-7 0,1 1 0,-1 3 0,-4 7 0,-2-1 0,-8 18 0,-1 9 0,-3 12 0,-3 15 0,-7 19 0,0 13 0,-2 8 0,-3 4 0,3 14 0,-4 5 0,1 3 0,0 1 0,0 10 0,5 1 0,0 2 0,0 2 0,0 6 0,0-3 0,0 0 0,0-4 0,5-2 0,2-15 0,1-4 0,3-8 0,9-10 0,-4-17 0,5-10 0</inkml:trace>
  <inkml:trace contextRef="#ctx0" brushRef="#br13" timeOffset="5381">10854 535 12287,'-7'-15'0,"6"6"0,-6-1 0,1-2 0,4 6 0,-4 1 0,6 10 0,0 3 0,0 8 0,0 4 0,0 4 0,0 6 0,0 2 0,0 4 0,0 2 0,-7 1 0,-1 5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22:15.250"/>
    </inkml:context>
    <inkml:brush xml:id="br0">
      <inkml:brushProperty name="width" value="0.17143" units="cm"/>
      <inkml:brushProperty name="height" value="0.17143" units="cm"/>
      <inkml:brushProperty name="color" value="#AE198D"/>
      <inkml:brushProperty name="inkEffects" value="galaxy"/>
      <inkml:brushProperty name="anchorX" value="-1.22425E7"/>
      <inkml:brushProperty name="anchorY" value="-8.29429E6"/>
      <inkml:brushProperty name="scaleFactor" value="0.5"/>
    </inkml:brush>
  </inkml:definitions>
  <inkml:trace contextRef="#ctx0" brushRef="#br0">1 191 12287,'8'-21'0,"-1"4"0,-7-2 0,0 2 0,1 3 0,4-1 0,7 2 0,6 3 0,11-6 0,13 5 0,10 1 0,12 2 0,11-2 0,6 5 0,4 2 0,5 1 0,-4 4 0,-12 3 0,2 9 0,-16 9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24:45.537"/>
    </inkml:context>
    <inkml:brush xml:id="br0">
      <inkml:brushProperty name="width" value="0.05292" units="cm"/>
      <inkml:brushProperty name="height" value="0.05292" units="cm"/>
      <inkml:brushProperty name="color" value="#FF0000"/>
    </inkml:brush>
  </inkml:definitions>
  <inkml:trace contextRef="#ctx0" brushRef="#br0">9437 11333 24575,'16'0'0,"-3"0"-3277,-13 0 0,0 0 1328,13 0 1949,-9-13 1719,9-3-1719,-13-20 0,0 14 0,0 0 0,0-10 0,0-2 1638,0 4 0,0-2 0,0-7 0,0 0-1522,-1 8 0,2 1-116,5-3 0,1 1 0,-6 9 0,1 0 0,11-4 0,0-1 0,-11 1 0,-1 1 0,12 3 0,1-1 0,-7-1 0,2 1 0,4 2 0,3 2 0,2 3 0,0 1 0,-2-6 0,-1 2 0,8 3 0,3-9 0,-9 3 0,-1 5 0,-3 2 0,0 0 0,3-1 0,1 1 0,9-10 0,-10 9 0,7 9 0,3 0 0,-3-5 0,2 0 0,6 5 0,3 0 0,2-7 0,0 0 0,-3 6 0,2 2 0,-7 2 0,2 0 0,-1 2 0,11 2 0,2 2 0,-11-2 0,1 1 0,-1 1 0,8 5 0,-1 1 0,-7-3 0,1 1 0,-3 2 0,-4 7 0,-1 2 0,8 4 0,-2 2 0,-14-1 0,-1 4 0,-2-1 0,-1 3 0,-1 0 0,-2 11 0,-2 1-402,1-2 0,2 2 0,-2-1 402,-2-2 0,-2-1 0,2 0 0,3 3 0,1-1 0,1 0-87,-1-5 0,0 0 1,-1-2 86,-1 9 0,0-4 0,6-15 0,-1-1 0,-10 20 0,10-36 0,-13 37 1189,0-21-1189,1 11 0,-2 2 277,-12 3-277,6-4 0,-2 0 0,-5-14 0,-2-2 0,2 7 0,-1-1 0,-5-5 0,-3-3 0,-8 3 0,-3-2 0,3-6 0,-2 0 0,4 2 0,-2 2 0,0-1-214,3-5 1,1-2 0,0 4 213,-2 6 0,-1 4 0,-1-1 0,-4-6 0,-1-1 0,-1 1-381,0 7 0,0 2 0,0-2 381,2-6 0,0-2 0,-1 0 0,-2 5 0,-1 0 0,2-2 0,6-6 0,2-2 0,-1-1-109,-1 1 1,-1 0 0,0-2 108,-9-2 0,1-2 0,2 2 0,2-2 0,3-4 0,1-3 0,1 2 0,3-4 296,4-10 1,2-3-297,1 8 0,0-2 580,-4-11 0,1 0-580,6 12 0,2 0 177,-3-15 1,2-1-178,2 16 0,4-2 0,8-14 0,2 2 0,-12 11 0,13-21 0,-13 37 0,10-23 0,-10-10 0,6 13 0,1-1 0,-2-8 0,-1-2 0,-5-2 0,-1 0 0,7 12 0,0-1 0,-10-6 0,3 0 0,10 0 0,-14-5 0,19 20 0,0 3 0</inkml:trace>
  <inkml:trace contextRef="#ctx0" brushRef="#br0" timeOffset="-63277.46">7291 11304 24575,'33'0'0,"1"0"0,-1 0 0,1 0 0,0 0 0,2 0 0,1 0 0,1 0 0,1 0 0,-1 0 0,1 0 0,1 0 0,1 0 0,0 0 0,0 0-469,-2 0 1,1 0 0,0 0 0,0 0 0,1 0 0,-1 0 0,0 0-1,-2 0 1,0 0 0,0 0 0,0 0 0,0 0 0,0 0 0,0 0 254,0 0 1,0 0-1,0 0 1,-1 0-1,1 0 1,-1 0-1,0 0 67,2 0 1,0 0 0,-1 0 0,0 0 0,0 0 0,0 0 146,-1 0 0,0 0 0,0 0 0,-1 0 0,0 0 0,0 0 0,4 0 0,0 0 0,0 0 0,-1 0 0,0 0 80,-4 0 1,-1 0 0,1 0-1,-2 0 1,1 0-81,7 0 0,0 0 0,-1 0 0,-2 0-243,3 0 1,-2 0 0,0 0 242,-7 0 0,1 0 0,-1 0 0,-1 0 0,0 0 0,-1 0 0,2 0 0,-1 0 0,2 0 0,-1 0 0,-1 0 0,1 0 0,-1 0 0,-1 0 1038,2 0 1,0 0 0,-1 0-1039,6 0 0,-2 0 1412,-8 0 0,-2 0-1412,-2 0 0,-2 0 1973,2 0-1973,-10 0 1239,-13 0-1239,0 0 0,0 0 0</inkml:trace>
  <inkml:trace contextRef="#ctx0" brushRef="#br0" timeOffset="-62142.46">10613 11362 24575,'30'0'0,"1"0"0,-1 0 0,1 0 0,-1 0 0,2 0 0,2 0 0,2 0 0,1 0 0,0 0-820,1 0 1,1 0 0,0 0 0,0 0 577,-5 0 1,0 0 0,1 0-1,-1 0 1,1 0 241,0 0 0,1 0 0,-1 0 0,0 0 0,0 0 0,6 0 0,-1 0 0,1 0 0,-1 0 0,0 0 0,0 0 0,0 0 0,0 0 0,-1 0 0,0 0 0,0 0 0,-1 0-180,-2 0 1,-1 0-1,0 0 1,1 0 179,3 0 0,1 0 0,0 0 0,-2 0 0,4 0 0,-3 0 0,2 0 84,-5 0 0,2 0 1,-2 0-1,-2 0-84,-1 0 0,-3 0 0,0 0 0,2 0 0,0 0 0,-4 0 0,-4 0 0,-3 0 0,2 0 0,-3 0 513,-4 0 1,-3 0-1,-13 0 1</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22:45.246"/>
    </inkml:context>
    <inkml:brush xml:id="br0">
      <inkml:brushProperty name="width" value="0.05292" units="cm"/>
      <inkml:brushProperty name="height" value="0.05292" units="cm"/>
      <inkml:brushProperty name="color" value="#FF0000"/>
    </inkml:brush>
  </inkml:definitions>
  <inkml:trace contextRef="#ctx0" brushRef="#br0">7159 10304 24575,'29'-11'0,"0"1"0,1-1 0,-1 1 0,1-4 0,0-1 0,1-1 0,2-1 0,2 0 0,-5 3 0,2-1 0,2 0 0,0-1 0,2 0 0,0 0 0,1-1 0,0 0-328,-2 1 0,0 0 0,2 0 1,-1-1-1,2 0 0,0 0 1,0-1-1,1 0 0,0 0 1,0 0 74,-6 2 1,1 0 0,0-1 0,0 1 0,1-1 0,0-1 0,0 1 0,0 0 0,1 0 0,-1 0 0,1 0 0,0 0 0,0 0 17,-1 1 1,0 1 0,0-1 0,1 1 0,0-1 0,0 1 0,0 0 0,0-1 0,1 1 0,-1 0 0,0-1 0,0 0 0,1 1 0,-1-1-1,0 0 1,1-1 0,-1 0 0,1 0 0,-1 0 0,1 0 0,0 0 0,-1 0 0,1 0 0,0 1 0,-1-1 0,1 1 0,0-1 0,0 1 144,-1 1 1,1-1 0,-1 1 0,1 0 0,0 0 0,0 0 0,-1 1 0,1-1 0,0 1 0,0-1 0,-1 1 0,1-1 0,-1 0 0,0 1 89,2-2 0,0 1 0,0 0 0,0-1 0,0 1 0,-1-1 0,1 1 0,0 0 0,-1 0 0,1 0 0,-1 0 0,1 0 0,-1 0-157,0 1 1,0 0 0,0 0 0,0 0 0,0 0 0,0 0 0,0 0 0,0 1 0,-1-1 0,1 1 0,-1 0 0,0 0 0,0 1 156,4-2 0,0 2 0,-1-1 0,0 1 0,1-1 0,-1 2 0,-1-1 0,1 0 0,-1 0 0,-1 0 0,0-1 0,1 0 0,-2 0 0,0 0 0,0-1 0,0 1 0,-1 0 0,0 0 0,0 1 0,0 0 0,0 1 90,5 0 0,0 0 0,0 2 0,-1 0 0,1 0 0,-2 0 0,0 0 0,-2-1-90,6-3 0,-2 0 0,-1-1 0,-1 1 0,1 0 0,0 1 204,1 1 0,0 1 0,1 0 1,-2 1-1,0 0 0,-1-1-204,0 0 0,-1-1 0,-1 1 0,0-1 0,0 1 377,3-2 0,0 0 1,1 1-1,-1-1 1,-2 2-378,3-1 0,-1 2 0,-1-1 0,1 0 809,-2-1 1,1 0-1,-2 0 1,0 2-810,0 2 0,-1 2 0,0 1 1012,-3-2 0,-1 2 0,-3 1-1012,-3 2 0,-4 2 2727,8-1-2727,-16 0 2361,-26 0-2361,-3 0 1190,-13 0-1190,-1 0 0,1 0 0,12 0 0,-9 0 0,3 0 0,5 0 0,-1 0 0,19 0 0</inkml:trace>
  <inkml:trace contextRef="#ctx0" brushRef="#br0" timeOffset="1145">13170 7746 24575,'22'0'0,"-1"0"0,16 0 0,4 0 0,-11 0 0,1 0 0,1 0-523,0 3 1,1 1 0,1 0 0,-2-2 522,5 0 0,-2-2 0,-1 2 0,-1 2 0,-1 1 0,-2-1 336,1-4 0,-3 0-336,1 0 344,-16 19-344,-13-14 0,0 28 0,0-30 1073,0 23-1073,-13-22 0,-6 7 0,-4 4 0,0 0 0,-3-1 0,-7-3 0,-4-2 0,2 4-316,8 4 0,2 3 1,-3-2 315,-9-3 0,-2-3 0,1 1 0,7 1 0,1 1 0,1 0 0,1-2 0,0-1 0,2-1 0,2-3 0,3 0-1639,-2 6 1,6-2 839,14-9 1,-10 10 0,13-13-1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23:10.856"/>
    </inkml:context>
    <inkml:brush xml:id="br0">
      <inkml:brushProperty name="width" value="0.05292" units="cm"/>
      <inkml:brushProperty name="height" value="0.05292" units="cm"/>
      <inkml:brushProperty name="color" value="#FF0000"/>
    </inkml:brush>
  </inkml:definitions>
  <inkml:trace contextRef="#ctx0" brushRef="#br0">19138 9407 24575,'-29'0'0,"0"0"0,8 0 0,-1 0 0,0 0 0,-2 0 0,-14 2 0,-2-4 0,8-6 0,0-3 0,2 2 0,-1-2 0,1 0 0,-6-7 0,3-3 0,2-6 0,2-2 0,7 8 0,0-1 0,4 0 0,0-9 0,3-2 0,1 7 0,-1-1 0,2 2 0,-2-6 0,0 3 0,0 5 0,1 0 0,5 2 0,1 0 0,-5-15 0,-6 5 0,14-5 0,-15 6 0,20 1 0,0 0 0,0 8 0,0-1 0,0-17 0,-1 17 0,2 0 0,7-2 0,4-1 0,2-4 0,3-1 0,-1 3 0,2 0 0,0-1-187,1 2 0,1 1 1,0 0 186,-1-2 0,0 0 0,2 2 0,0 4 0,1 2 0,0 0 0,8-4 0,0 1-39,3-4 0,0 3 39,-4 7 0,1 1 0,2-3 0,1 0 0,-2 3 0,-2 0 0,-2 1 0,-1-1 0,1-1 0,1 3 0,4 4 0,2 1 0,-6-1 0,2-1 0,1 3-391,7 4 1,2 4-1,0-2 391,0-3 0,-1-2 0,1 3 0,2 2 0,-1 1 0,0 1 0,-3-1 0,-1 0 0,-1 0 0,-1-1 0,-1 1 0,0 1 0,0 2 0,0 2 0,-1 0 0,2-1 0,0 1 0,-2 2 0,1 5 0,-2 3 0,0 1 17,1-2 0,0 0 0,-4 3-17,-7 4 0,-2 2 0,-1-1 36,6 1 1,-1 1-37,-8 6 0,-3 2 0,-5-3 0,0 1 0,1-4 0,1 1 0,-3 2-251,-4 0 0,-2 0 0,-1 2 251,1 7 0,-1 2 0,-1-3 0,-5 3 0,-5 0 0,0-6 0,-3 2 0,-3-2 0,-3-5 0,-2-2 0,-1-1 0,-2 0 0,0 0 0,-2-1 0,-4 2 0,-1-1 0,0-1 0,1-4 0,-1-1 0,0-2 0,3-2 0,-1-1 0,-1 0 0,-2 0 0,-1 0 0,0-3 0,4-5 0,1-2 0,-2-1 0,-4 2 0,-1-2 0,0-1 0,3-2 0,0-3 0,1 3 0,-3 5 0,1 2 0,0-2 0,2-4 0,0-2 0,1 3 0,-1 7 0,1 3 0,-1-3 0,2-8 0,1-2 0,-2 1 0,0 3 0,-1 1 0,1-1 566,-11-3 0,2-2-566,9 1 0,2 0 243,-4 1 0,4-2-243,-4-12 0,11 12 0,1-1 0,6-15 0,1 1 0,-2 11 0,3-15 0,13 20 0</inkml:trace>
  <inkml:trace contextRef="#ctx0" brushRef="#br0" timeOffset="8033">19241 8246 24575,'-18'-15'0,"0"1"0,2-6 0,1-3 0,-3-2 0,0-2 0,3-3 0,1 0 0,-2-3 0,3 0 0,4 3 0,1 2 0,-6 4 0,2 2 0,10 0 0,1 1 0,-12-15 0,0 5 0,9-5 0,-9 7 0,13 0 0,-13 12 0,10-9 0,-10 23 0,26-10 0,-10 13 0,36 0 0,-6 0 0,-4 0 0,1 0 0,-3 0 0,-2 0 0,-3 1 0,0-2 0,3-5 0,-1-1 0,-1 5 0,0 0 0,5-5 0,3 1 0,7 12 0,2 1 0,-2-6 0,1 2-262,-8 8 1,1 4-1,0-2 262,-1-6 0,1-2 0,-1 3 0,0 4 0,-1 4 0,-1-2 0,-1-4 0,0-1 0,-2 1 0,8 8 0,-3 0 0,-7-3 0,-4 1 0,-8 2 0,-1 0 0,15 12 0,-22-1 0,-4 1 785,-17-1-785,-5-20 0,-5-2 0,4 6 0,-1 0 0,-8-4 0,-1-1 0,-7 1 0,1-2 0,7-5 0,0-4 0,-8-3 0,2-6 0,14-9 0,2-3 0,0 8 0,2-2 0,4-11 0,2 0 0,-2-5 0,2 8 0,2 1 0,9 6 0,-10-1 0,26 19 0,-10 0 0,10 0 0,-13 0 0</inkml:trace>
  <inkml:trace contextRef="#ctx0" brushRef="#br0" timeOffset="10349">23974 9937 24575,'-37'13'0,"1"-10"0,19 23 0,4-10 0,13 14 0,0-10 0,0 2 0,0 1 0,0 0 0,6 10 0,1-1 0,0-7 0,3-2 0,6 3 0,4-3 0,11-7 0,-13-2 0,0-2 0,11-9 0,0 10 0,1-26 0,-9 12 0,0-1 0,-1-9 0,0-4 0,2 2 0,0-3 0,-2-14 0,-4-6 0,-7-1 0,-2-3-144,-2 9 0,0-1 1,-2 1 143,-1-11 0,-4 2 0,-3 3 0,-3 1 0,1 2 0,-2 2 0,-8 9 0,-2 1 0,-2-10 0,-2 1 0,-3 14 0,-1 0 0,-2-9 0,-1 3 0,7 14 0,1 2 431,-8-6-431,-2 13 0,27 0 0,-28 0 0,30 0 0,-23 0 0,22 0 0,-9 0 0,13 0 0,0 0 0</inkml:trace>
  <inkml:trace contextRef="#ctx0" brushRef="#br0" timeOffset="12799">18521 9187 24575,'28'0'0,"-1"0"0,7 0 0,1 0 0,-6 0 0,1 0 0,1 0-702,6 0 1,2 0 0,-1 0 701,-3 0 0,0 0 0,1 0 0,-4 0 0,2 0 0,-1 0 0,-1 0 0,4 0 0,-1 0 0,0 0 0,2 0 0,-1 0 0,-1 0 0,7 0 0,-2 0 0,-9 0 0,-2 0 676,7 0-676,-23 0 0,-13 0 0,0 0 0</inkml:trace>
  <inkml:trace contextRef="#ctx0" brushRef="#br0" timeOffset="15083">19212 13920 24575,'32'0'0,"1"0"0,0 0 0,0 0 0,0 0 0,2 0 0,0 0 0,1 0 0,2 0 0,-2 0-612,-2 1 1,0-1-1,0 1 1,-2-3 611,9-4 0,0-1 0,-3 0 0,4 5 0,-3 0 0,-5-9 0,-6 2 0,-10 9 781,2 0-781,-20 0 0,0 0 0,0 0 0</inkml:trace>
  <inkml:trace contextRef="#ctx0" brushRef="#br0" timeOffset="17033">19212 13420 24575,'29'0'0,"-2"0"0,2 0 0,3 0 0,4 0-1012,0 0 1,4 0 0,0 0 1011,-7 0 0,1 0 0,-1 0 0,1 0 0,0 0 0,0 0 0,0 0 0,0 0 0,2 0 0,0 0 0,0 0 0,-1 0 0,-1 0 0,-1 0 0,0 0 0,0 0 0,7 0 0,0 0 0,1 0 0,-9 0 0,0 0 0,1 0 0,-1 0 0,7 0 0,0 0 0,0 0 0,1 0 0,0 0 0,-1 0 55,-1 0 0,-1 0 0,0 0-55,-5 0 0,0 0 0,-2 0 338,8 0 1,-2 0-339,-9 0 0,-2 0 0,-2 0 0,-4 0 0,-2 0 0,-4 0 1527,-13 0-1527,0 0 665,13 0-665,3 0 0,7 0 0,3 0 0,-2 0 0,0 0 0,7 0 0,3 0 0,1 0 0,2 0 0,4 0 0,0 0 0,-9 0 0,-1 0 0,8 0 0,-3 0 0,-3 0 0,-6 6 0,2 1 0,10-3 0,-8 9 0,-12-13 0,-6 0 0,-9 0 0,9 0 0</inkml:trace>
  <inkml:trace contextRef="#ctx0" brushRef="#br0" timeOffset="28699">19667 13067 24575,'32'0'0,"-1"0"0,2 0 0,3 0 0,4 0 0,-6 0 0,3 0 0,2 0 0,1 0 0,1 0-469,-5 0 1,0 0 0,2 0 0,0 0 0,1 0 0,1 0 0,-1 0 58,-1 0 0,0 0 1,1 0-1,0 0 1,0 0-1,1 0 0,-1 0 1,1 0 44,-3 0 1,1 0 0,-1 0 0,1 0 0,0 0 0,0 0 0,0 0 0,-1 0 0,0 0 172,4 0 1,-1 0 0,0 0 0,0 0 0,0 0 0,0 0 0,-1 0 0,0 0 191,3 1 0,0-1 0,-1 0 0,1 1 0,-2-1 0,1-1 0,-2 0 71,3 0 0,0-1 0,-2-1 0,1 0 1,-2 1-1,-1 0-71,1 2 0,-1 0 0,-1 0 0,-1-1 0,-2-1-95,3-3 1,-1-3-1,-2 0 1,-2 3 94,2 3 0,-3 2 0,-1-1 1561,7-6 1,-2 1-1562,-8 5 0,-2 2 1638,-2-1 0,-2 0-386,2 0 1597,-10 0-2849,-13 0 811,0 0-811,0-13 0,0 9 0,0-9 0,0 13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24:25.807"/>
    </inkml:context>
    <inkml:brush xml:id="br0">
      <inkml:brushProperty name="width" value="0.05292" units="cm"/>
      <inkml:brushProperty name="height" value="0.05292" units="cm"/>
      <inkml:brushProperty name="color" value="#FF0000"/>
    </inkml:brush>
  </inkml:definitions>
  <inkml:trace contextRef="#ctx0" brushRef="#br0">8099 2587 24575,'33'0'0,"0"0"0,-1 0 0,5 0 0,0 0 0,4 0 0,-6 0 0,3 0 0,2 0 0,1 0 0,-1 0-547,-6 0 1,1 0 0,-1 0 0,1 0 0,1 0 0,1 0 77,0 0 1,2 0 0,0-1 0,1 1 0,0 0 0,0 0 0,1 1 58,-5 0 0,1 0 1,-1 1-1,1 0 1,0-1-1,0 1 0,1 0 1,-1 0 329,3 0 0,-1 0 1,1 0-1,0 0 1,0 0-1,0 0 0,0 0 1,0 0 79,0 0 0,1 1 0,0-1 0,0 0 0,0 0 0,-1 0 0,0 0 0,-1 0 0,2 0 0,-1 0 0,0 0 0,-1 0 0,0 0 0,0 0 0,-1-1 9,3 0 1,0-1 0,0 0 0,-2-1 0,1 1 0,-2 0-10,4 0 0,-1 0 0,0 0 0,-1 0 0,-1 0-182,-4 0 0,0 0 0,0 0 0,-2 0 0,0 0 182,4 0 0,-1 0 0,-1 0 0,-1 0 641,8 0 0,-2 0 0,-1 0-641,-6 0 0,-1 0 0,-2 0 1638,9 0 0,-1 0-1299,1 0 1,0 0-340,-3 0 0,0 0 0,4 0 0,2 0 605,-9 0 1,1 0 0,2 0-606,2 0 0,1 0 0,1 0 0,-8 0 0,1 0 0,1 0 0,-1 0-11,4 0 1,-1 0-1,1 0 1,0 0 10,0 0 0,0 0 0,0 0 0,1 0 0,2 0 0,0 0 0,0 0 0,0 0 0,-1 0 0,0 0 0,-1 0 0,1 0 0,0-1 0,1 1 0,-2 0 0,0 1 0,-3 1 0,-1 2 0,-1 0 0,-1-1 29,8-2 0,-1 0 0,-2 0-29,-4 3 0,-2 0 0,0 1 0,11 2 0,-2-1 0,-9-4 0,-2 0 0,-3 4 0,-3 1 1028,6-7-1028,-7 0 0,-1 0 1829,12 0-1829,-12 0 0,0 0 722,8 0-722,7 0 0,-18 0 0,2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27:46.806"/>
    </inkml:context>
    <inkml:brush xml:id="br0">
      <inkml:brushProperty name="width" value="0.17143" units="cm"/>
      <inkml:brushProperty name="height" value="0.17143" units="cm"/>
      <inkml:brushProperty name="color" value="#AE198D"/>
      <inkml:brushProperty name="inkEffects" value="galaxy"/>
      <inkml:brushProperty name="anchorX" value="-1.22652E7"/>
      <inkml:brushProperty name="anchorY" value="-8.31288E6"/>
      <inkml:brushProperty name="scaleFactor" value="0.5"/>
    </inkml:brush>
  </inkml:definitions>
  <inkml:trace contextRef="#ctx0" brushRef="#br0">0 1882 12287,'0'-10'0,"0"0"0,0 7 0,2-3 0,3 6 0,-4 0 0,12 0 0,-4 1 0,-1 4 0,5-3 0,-3 4 0,3-1 0,1 0 0,1 2 0,1-4 0,2 2 0,2-2 0,5-1 0,-4-2 0,0 0 0,0 0 0,5-2 0,-1-1 0,1-4 0,-2-1 0,3 3 0,-6-5 0,0-1 0,0-2 0,4-2 0,-4 0 0,0 1 0,0-1 0,6 0 0,-3 1 0,2-1 0,-1 0 0,1 1 0,-5-1 0,0 0 0,1 0 0,4-4 0,-3-1 0,-1 2 0,-2 2 0,-4 1 0,-1 1 0,0-1 0,-1 0 0,-4 2 0,0 2 0,0 1 0,-2-2 0,3-1 0,-4-1 0,1 1 0,4 3 0,1-8 0,0 3 0,-3-1 0,3-4 0,-4 2 0,4 0 0,2 0 0,0-8 0,-2 3 0,-3 2 0,3-3 0,-3 2 0,3 0 0,1-5 0,1 1 0,0 0 0,-2 3 0,-3 2 0,3-3 0,-4 2 0,3 1 0,-2 0 0,1 1 0,-4 4 0,-1-2 0,1-2 0,3 1 0,-4 2 0,2-1 0,4-1 0,-1-1 0,1 4 0,-3-2 0,3-2 0,-1-4 0,1 4 0,-3 1 0,3-3 0,-1 6 0,1-4 0,-4 4 0,-2 1 0,6-3 0,-4 1 0,2 0 0,0-1 0,-5 0 0,4 4 0,1-1 0,-2 0 0,5-4 0,-4-1 0,0 2 0,1 2 0,-2 1 0,4 0 0,-4 1 0,-2-1 0,4 0 0,-3 2 0,1 3 0,-5 2 0,4 5 0,-1-2 0,-4-6 0,4 2 0,1 1 0,-4 0 0,5 3 0,-1-5 0,4 2 0,-1-2 0,3 1 0,2-6 0,0 0 0,-6 5 0,1 2 0,0 0 0,-2 0 0,5 0 0,-3-4 0,3 4 0,2 2 0,0-6 0,-1 4 0,1-2 0,0 0 0,-1 5 0,1-3 0,0 0 0,-1 0 0,1 5 0,0-4 0,0 2 0,-1 0 0,1 0 0,0 5 0,-1 0 0,1 0 0,0 0 0,-1 0 0,1 0 0,0 0 0,-1 0 0,1 0 0,0 2 0,0 3 0,-1-3 0,1 3 0,0-2 0,-1 2 0,1-4 0,0 6 0,-1-2 0,1 0 0,0 4 0,0-2 0,-1 1 0,-1-3 0,-1 3 0,-2 0 0,1 1 0,-3-6 0,2 3 0,0 1 0,-2 3 0,5-2 0,-3 2 0,3-1 0,0 6 0,-2-2 0,-1-3 0,-5 3 0,3-3 0,0 3 0,1 2 0,-5-1 0,6 1 0,0 0 0,-2-1 0,4 1 0,-6 1 0,1 2 0,-1 2 0,4 0 0,-3-6 0,-1 1 0,1 0 0,-1 1 0,-3 2 0,4 2 0,1-2 0,-5-2 0,4 0 0,-2 2 0,0 2 0,1-1 0,-2-4 0,2 0 0,2 0 0,-3-1 0,3 3 0,-1 2 0,4 4 0,-1 6 0,2-1 0,-1-3 0,-3-6 0,-1-2 0,2-3 0,-2 1 0,0 0 0,-1-1 0,4 1 0,-4 1 0,1 2 0,-1 2 0,4 0 0,-3-6 0,-1 1 0,1 0 0,3-1 0,-4 3 0,2 2 0,2 3 0,5 2 0,0-4 0,-6-4 0,0-1 0,-1-1 0,0 1 0,0 0 0,3 0 0,-1-1 0,0 4 0,3 0 0,-1-3 0,-3-2 0,0 3 0,2-6 0,-1 3 0,1 2 0,2-1 0,2 1 0,-2 0 0,-3 0 0,3-1 0,-3 1 0,3 0 0,1-1 0,1 1 0,0 0 0,0-1 0,-1 1 0,1-2 0,0-1 0,-2-3 0,-4 3 0,5 1 0,-5 2 0,4-1 0,0-4 0,1 0 0,-3 1 0,0 2 0,6 2 0,-7-2 0,3-1 0,1-3 0,1 1 0,0 5 0,-1-2 0,1-3 0,-2 3 0,-1-3 0,-3 1 0,3-1 0,6 3 0,3-3 0,0 3 0,1 2 0,-3-6 0,-3 1 0,4 0 0,5-2 0,1 4 0,0-8 0,-2 1 0,2 2 0,2-5 0,3 2 0,0-2 0,-1-2 0,9 7 0,-15-6 0,12 6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27:52.188"/>
    </inkml:context>
    <inkml:brush xml:id="br0">
      <inkml:brushProperty name="width" value="0.08571" units="cm"/>
      <inkml:brushProperty name="height" value="0.08571" units="cm"/>
      <inkml:brushProperty name="color" value="#E71224"/>
    </inkml:brush>
  </inkml:definitions>
  <inkml:trace contextRef="#ctx0" brushRef="#br0">14 0 12287,'-9'0'0,"5"0"0,8 2 0,6 3 0,5 1 0,3 6 0,3-3 0,2 3 0,0 1 0,3 0 0,-2-2 0,3-1 0,0 0 0,3 5 0,-1-2 0,1-3 0,-8 3 0,0-5 0,-3 0 0,1-3 0,-5 1 0,-6-1 0,-5 0 0,2-5 0</inkml:trace>
  <inkml:trace contextRef="#ctx0" brushRef="#br0" timeOffset="269">366 0 12287,'0'10'0,"0"0"0,0-5 0,0 4 0,0-4 0,0 5 0,2 0 0,3-2 0,-2 3 0,5-4 0,1 1 0,-1 4 0,-3 1 0,3 1 0,-2 1 0,1 0 0,-4-1 0,2 1 0,-2 0 0,-8-2 0,-4-3 0,-5 1 0,0-6 0,-3-2 0,-2-1 0,3 3 0,-6 0 0,3-2 0,-1-1 0,0-2 0,6 0 0,-1 0 0,0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44:41.794"/>
    </inkml:context>
    <inkml:brush xml:id="br0">
      <inkml:brushProperty name="width" value="0.08571" units="cm"/>
      <inkml:brushProperty name="height" value="0.08571" units="cm"/>
      <inkml:brushProperty name="color" value="#FFC114"/>
    </inkml:brush>
  </inkml:definitions>
  <inkml:trace contextRef="#ctx0" brushRef="#br0">1 30 12287,'2'-10'0,"4"2"0,9 2 0,-1 1 0,8 5 0,-1 0 0,3 0 0,4 1 0,3 4 0,2 3 0,1 1 0,7 4 0,-2-4 0,4 5 0,1 0 0,0-1 0,0-1 0,-2-4 0,-2-2 0,5 4 0,-2-3 0,-1-1 0,1 1 0,1-2 0,-8-5 0,0 0 0,0 0 0,3 0 0,-2 1 0,3 3 0,0 1 0,5 1 0,-8-3 0,2 4 0,2 1 0,5-5 0,-7 4 0,4-2 0,1 0 0,3 4 0,2-4 0,-2-1 0,1-3 0,12-1 0,-8 0 0,4-1 0,1-4 0,2 1 0,-8-4 0,-1 0 0,1 0 0,1 3 0,-5-3 0,-2 1 0,-3 4 0,4 0 0,-7 0 0,0-2 0,-5 1 0,6 3 0,-9 1 0,3 0 0,2 0 0,1-5 0,-4 0 0,-2 2 0,2 1 0,4 2 0,-2 0 0,-3-2 0,-1-2 0,4 2 0,1-3 0,0 3 0,-1 2 0,5-1 0,-4-3 0,0 0 0,-1 0 0,5 3 0,-6 1 0,-1 0 0,-2 0 0,-4 1 0,0 3 0,-5 0 0,0 0 0,-3-3 0,-4-1 0,-4 0 0,-6 0 0,-26 0 0,-18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27:48.908"/>
    </inkml:context>
    <inkml:brush xml:id="br0">
      <inkml:brushProperty name="width" value="0.08571" units="cm"/>
      <inkml:brushProperty name="height" value="0.08571" units="cm"/>
      <inkml:brushProperty name="color" value="#E71224"/>
    </inkml:brush>
  </inkml:definitions>
  <inkml:trace contextRef="#ctx0" brushRef="#br0">15 74 12287,'0'-8'0,"2"0"0,3 3 0,-4-3 0,4-7 0,-1 6 0,1-1 0,-4 7 0,6-4 0</inkml:trace>
  <inkml:trace contextRef="#ctx0" brushRef="#br0" timeOffset="500">1 60 12287,'0'8'0,"0"-2"0,0-6 0,0 0 0,6 2 0,4 3 0,3 2 0,2 4 0,-2-1 0,-3 1 0,3 2 0,-2 2 0,5 0 0,4-1 0,0 1 0,-4 0 0,2-1 0,1 1 0,3 5 0,-4-1 0,1-1 0,-1-1 0,-1-3 0,-3 1 0,1 0 0,0-1 0,-1 1 0,1-2 0,-2-1 0,-3-3 0,-2-4 0,-3 5 0,-2-7 0,7 2 0,-7-3 0,4-2 0,-14 0 0,-1 0 0</inkml:trace>
  <inkml:trace contextRef="#ctx0" brushRef="#br0" timeOffset="1051">427 236 12287,'0'-8'0,"0"0"0,0 3 0,-7 3 0,6-4 0,-4 7 0,8 4 0,2 5 0,6 3 0,-2 2 0,0 0 0,1-1 0,-5 1 0,3 0 0,0-1 0,1 1 0,-6 6 0,2 2 0,-4 0 0,-1-2 0,0-6 0,0 0 0,-6-1 0,-4 1 0,-5-2 0,-4-3 0,-3 1 0,-4-6 0,2-1 0,-2-3 0,0-1 0,-1 0 0,5 0 0,0 0 0,3 7 0,4 1 0</inkml:trace>
  <inkml:trace contextRef="#ctx0" brushRef="#br0" timeOffset="1697">412 618 12287,'5'10'0,"2"0"0,1 1 0,0 2 0,5 4 0,0 1 0,3 1 0,4 7 0,-2-1 0,3 1 0,2-1 0,0 1 0,1-5 0,-2 0 0,-1 0 0,-5-1 0,4-5 0,-4-2 0,-1-3 0,-5-2 0,-1-3 0,-5-4 0,2 4 0,-6-10 0,0-3 0,0-7 0</inkml:trace>
  <inkml:trace contextRef="#ctx0" brushRef="#br0" timeOffset="1997">736 780 12287,'1'10'0,"4"0"0,-3-1 0,4 5 0,-1-3 0,0-1 0,2-2 0,-4 3 0,2-1 0,-2 2 0,-1 1 0,-2 1 0,0 1 0,0 0 0,0-1 0,-2 1 0,-3 0 0,-5 0 0,-8-1 0,-3 1 0,-2 0 0,-3-1 0,-2-4 0,-1-2 0,1-1 0,4-4 0,2 4 0,8-2 0,-1-2 0,0-2 0,7-7 0,2-2 0</inkml:trace>
  <inkml:trace contextRef="#ctx0" brushRef="#br0" timeOffset="2580">868 1236 12287,'-10'0'0,"0"0"0,7-2 0,-4-1 0,1-2 0,3 0 0,-7 5 0,7 0 0,-4 0 0,18 7 0,4 2 0,3 4 0,-2 0 0,2-1 0,2-2 0,1 0 0,-3 4 0,2 1 0,-2 0 0,3 3 0,-1-2 0,-2-3 0,-2 0 0,4 0 0,-1 0 0,-3-1 0,-4-3 0,1-5 0,-5 2 0,0 1 0,5-6 0,-11 6 0,5-7 0,-9-5 0,-3 0 0,3-6 0,-4 2 0</inkml:trace>
  <inkml:trace contextRef="#ctx0" brushRef="#br0" timeOffset="2860">1162 1295 12287,'0'9'0,"0"1"0,5 0 0,0 5 0,4-1 0,-2 1 0,1 0 0,-5-6 0,2 1 0,-3 2 0,-4 1 0,-3 1 0,-3-4 0,-6-2 0,-1-1 0,0-4 0,0-1 0,1-2 0,-1 6 0,0 3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27:53.488"/>
    </inkml:context>
    <inkml:brush xml:id="br0">
      <inkml:brushProperty name="width" value="0.08571" units="cm"/>
      <inkml:brushProperty name="height" value="0.08571" units="cm"/>
      <inkml:brushProperty name="color" value="#E71224"/>
    </inkml:brush>
  </inkml:definitions>
  <inkml:trace contextRef="#ctx0" brushRef="#br0">66 80 12287,'-8'-6'0,"-5"4"0,9-4 0,-5 6 0,0-2 0,0-3 0,-4 3 0,13-2 0,0 7 0,8 2 0,6 5 0,4-4 0,4 2 0,0 4 0,-2-1 0,5 1 0,1-3 0,1 3 0,3-1 0,-1-1 0,-1-3 0,-3-1 0,2-4 0,-2 3 0,1-4 0,-2-1 0,-2 0 0,-8 0 0,1 0 0,-7-6 0,-3-4 0,-3-3 0,-9-2 0,-3 0 0,-3 1 0,-1-1 0,-1 2 0,2 2 0,1 1 0,3-2 0,-1-1 0,-5-1 0,5 4 0,1 0 0,7 8 0,2 2 0,6 7 0,9 8 0,0-1 0,0 1 0,-1 0 0,1-1 0,0 1 0,-1 0 0,1 4 0,0 1 0,-2-2 0,-3-2 0,1-1 0,-6 0 0,-2-1 0,-1 1 0,-4 0 0,-3-1 0,-8-4 0,-8-2 0,-2 1 0,-3-1 0,0-5 0,-2 4 0,2-3 0,0 1 0,-12 7 0,7-4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28:00.721"/>
    </inkml:context>
    <inkml:brush xml:id="br0">
      <inkml:brushProperty name="width" value="0.08571" units="cm"/>
      <inkml:brushProperty name="height" value="0.08571" units="cm"/>
      <inkml:brushProperty name="color" value="#E71224"/>
    </inkml:brush>
  </inkml:definitions>
  <inkml:trace contextRef="#ctx0" brushRef="#br0">116 382 12287,'-16'-9'0,"-2"-1"0,-2-2 0,1-1 0,4-1 0,2-1 0,3 0 0,5 0 0,5 6 0,5-1 0,5-2 0,3-1 0,8 0 0,4 2 0,4 1 0,5-1 0,4 2 0,8 0 0,3-1 0,5 2 0,4-4 0,8 6 0,4-2 0,2-4 0,16-1 0,-5-2 0,5 1 0,2-1 0,2 2 0,-1 1 0,-3 4 0,-1 2 0,-4-4 0,-8 5 0,-1 2 0,-6 1 0,16 4 0,-12 1 0,3 4 0,3 1 0,7-3 0,-2 3 0,-1-2 0,1-2 0,5-1 0,-1 0 0,3 2 0,-2-2 0,-36-2 0,1 0 0,35-1 0,3 2 0,1 2 0,-2 0 0,-2 4 0,-3 0 0,3 0 0,-3 2 0,-2 5 0,0-1 0,-1 1 0,3-5 0,-5 0 0,0 0 0,0-2 0,7 5 0,-2-5 0,-1 2 0,5 0 0,4-6 0,-8 5 0,1-3 0,-2-3 0,10 4 0,-10-2 0,2 0 0,-1 1 0,10-4 0,-4 3 0,-1-4 0,-2-1 0,2 5 0,-5 0 0,3-2 0,0-1 0,7 3 0,-10 0 0,-2 0 0,-1 1 0,5-4 0,-4 5 0,-1-3 0,1 1 0,10 0 0,-3-5 0,0 0 0,-5 0 0,12 5 0,-12 0 0,0-2 0,-1-1 0,-1 3 0,-1 0 0,-1-2 0,-1-1 0,13-2 0,-9 0 0,2 0 0,-1 0 0,0 0 0,-3 0 0,3 0 0,5 0 0,4-5 0,-1-2 0,-1 1 0,-1-1 0,-38 2 0,0 0 0,45-1 0,-47 3 0,0-1 0,48-2 0,-47 1 0,1 0 0,-2 2 0,1 1 0,1 0 0,0 1 0,2 0 0,1 0 0,-1 1 0,-1 0 0,-2 0 0,-1 0 0,1 0 0,-1 0 0,1 0 0,1 0 0,6 0 0,1 0 0,-5 0 0,-1 0 0,1 0 0,0-2 0,-2 0 0,0 0 0,3 0 0,1 0 0,-4-1 0,0-2 0,0 1 0,0 0 0,1 0 0,1 0 0,6 1 0,-1 1 0,-6-2 0,-2 0 0,1 0 0,-1 0 0,-1-1 0,1 1 0,5 1 0,0-2 0,-2 0 0,0-1 0,-1 1 0,1 2 0,-2 0 0,0-1 0,1-1 0,0 0 0,44 0 0,-3 2 0,-2 2 0,3 1 0,-14 1 0,-5 4 0,-4 5 0,10 5 0,-6 4 0,1 6 0,-11 2 0,5 3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28:03.620"/>
    </inkml:context>
    <inkml:brush xml:id="br0">
      <inkml:brushProperty name="width" value="0.08571" units="cm"/>
      <inkml:brushProperty name="height" value="0.08571" units="cm"/>
      <inkml:brushProperty name="color" value="#E71224"/>
    </inkml:brush>
  </inkml:definitions>
  <inkml:trace contextRef="#ctx0" brushRef="#br0">0 147 12287,'0'-12'0,"13"21"0,20 12 0,19-1 0,27 14 0,-30-14 0,5-1 0,5-3 0,4-2 0,6-2 0,2-7 0,12-15 0,1-8 0,2 0 0,1 0 0,1 5 0,-1 1-167,-3 3 1,0 2 0,5 3-1,-1 1 1,-12-2 0,-1-1 0,-2 1-1,-2 2 167,-3-1 0,-2 1 0,-3-2 0,-2 0 0,-4 2 0,-3 0 0,43-4 0,-12 1 0,-12 1 0,-19 5 0,-8 0 424,-10 0-424,-9 0 0,-22 0 0,-8 1 109,-10 4 1,-18-3-110,-3 3 0,-7-4 0,-3-1 0</inkml:trace>
  <inkml:trace contextRef="#ctx0" brushRef="#br0" timeOffset="316">324 133 12287,'-22'-7'0,"6"-1"0,-4-7 0,11 1 0,10 5 0,17 3 0,15 1 0,14 0 0,27-5 0,12 4 0,12-1 0,-44 4 0,2 0 0,10-2 0,3 0 0,6 1 0,1 1 0,3 0 0,2 0 0,4-1 0,1 1 0,6 0 0,1 1 0,-6 2 0,-1 0 0,-4 1 0,-1 0-86,-3 1 0,-1 1 0,5 0 1,-2 0-1,-10 2 0,-3 0 1,-2-1-1,-2-1 86,-5 0 0,0 0 0,3-2 0,-2 0 0,39 4 0,0-4 0,2-1 0,-9 5 0,-14 0 0,-11 0 41,-8 2 1,0-6 0,-14 4 0,-8-3-42,-9-2 0,-5 0 0,-16 0 0,-6 0 0,-6 0 0,-9 0 0,0 0 0,0 0 0,1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24:59.786"/>
    </inkml:context>
    <inkml:brush xml:id="br0">
      <inkml:brushProperty name="width" value="0.05292" units="cm"/>
      <inkml:brushProperty name="height" value="0.05292" units="cm"/>
      <inkml:brushProperty name="color" value="#FF0000"/>
    </inkml:brush>
  </inkml:definitions>
  <inkml:trace contextRef="#ctx0" brushRef="#br0">16713 6468 24575,'41'0'0,"0"0"0,-1 0 0,-7 0 0,0 0 0,2 0 0,1 0 0,1 0 0,-1-1 0,1 1 0,2-1 0,0 1 0,0 1 0,1 0-469,-4 0 1,0 2 0,1 0 0,0 1 0,0-1 0,0 0 0,-1-1-79,6-1 1,1 0 0,-1-2 0,0 2 0,-1 0 0,-1 1 427,2 3 0,-2 3 1,-1 0-1,0-1 0,-1-2 327,4-3 1,-1-2-1,-1 0 1,-3 1-209,0 3 0,-2 1 0,-1-1 455,-1-3 1,-1-1 0,-6-1-456,7 1 0,-7 0 0,-26 0 0,0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28:12.966"/>
    </inkml:context>
    <inkml:brush xml:id="br0">
      <inkml:brushProperty name="width" value="0.08571" units="cm"/>
      <inkml:brushProperty name="height" value="0.08571" units="cm"/>
      <inkml:brushProperty name="color" value="#E71224"/>
    </inkml:brush>
  </inkml:definitions>
  <inkml:trace contextRef="#ctx0" brushRef="#br0">1049 72 12287,'8'-14'0,"-2"-1"0,-6 0 0,-1 9 0,-4 6 0,-5 8 0,-3 16 0,-2 7 0,1 5 0,-1 5 0,-5 11 0,1 4 0,1 0 0,1 1 0,9-7 0,3-1 0,4-5 0,1-4 0,1-6 0,4-10 0,7-6 0,6-6 0,0-1 0,6-6 0,1-3 0,-3-5 0,0-12 0,-8-8 0</inkml:trace>
  <inkml:trace contextRef="#ctx0" brushRef="#br0" timeOffset="681">299 43 12287,'-16'10'0,"-4"0"0,4-1 0,-4 6 0,4-2 0,1-1 0,0-4 0,1-2 0,6-1 0,3 2 0,10 1 0,4 0 0,9 3 0,4-4 0,0 1 0,5 4 0,-1 6 0,0 3 0,-2 0 0,2 0 0,1 5 0,-1-1 0,-3 1 0,-2-1 0,-3 2 0,-7-2 0,-3 1 0,-1-2 0,-2 3 0,-5-6 0,-2 0 0,-3 0 0,-8 4 0,-8-6 0,-2-2 0,-3-6 0,-2 1 0,-1-6 0,-1 1 0,1-1 0,0 4 0,-1-5 0,2-2 0,4-1 0,3-2 0,6 0 0,2-2 0,3-3 0,5 2 0,10-7 0,7-1 0,6-2 0,4-2 0,14 0 0,2 1 0</inkml:trace>
  <inkml:trace contextRef="#ctx0" brushRef="#br0" timeOffset="1150">1152 58 12287,'0'-15'0,"0"0"0,0 1 0,-7 5 0,-3 5 0,-3 4 0,-2 4 0,-1 8 0,-4 6 0,3 11 0,-8 14 0,1 6 0,1 5 0,-3 9 0,6-7 0,2-2 0,2-2 0,3 0 0,3-6 0,5-7 0,3-6 0,10-9 0,5-14 0,7-5 0,3-3 0,1-2 0,6-2 0,-1-3 0,1-5 0,-3-3 0,0-1 0,-6-1 0,-5 0 0,0 0 0,-11 1 0,-1 1 0,-11 1 0,-8 4 0,-8 2 0,-4 1 0,-3 5 0,3 0 0,2 0 0,-3 5 0,5-1 0,1 0 0,2-3 0,4 4 0,1 0 0,8 0 0,7-5 0,10 0 0,8 0 0,12-2 0,9-2 0,3-5 0,2 1 0,5-5 0,0 5 0,-1 0 0,-3 3 0,-2 3 0,-4 2 0,-5 2 0,-3 3 0,-9 3 0,-6 8 0,-6 4 0,-4 4 0,-1 4 0,-6 2 0,-4-1 0,-5 0 0,-8 1 0,-2-1 0,4 1 0,5-1 0,-1-6 0,7-4 0,2-2 0,1-3 0,6-7 0,5-7 0,1-13 0,18-16 0,-5-9 0</inkml:trace>
  <inkml:trace contextRef="#ctx0" brushRef="#br0" timeOffset="1348">1784 87 12287,'9'-5'0,"1"0"0,-7 2 0,2 8 0,-8 11 0,-3 14 0,-3 9 0,-2 8 0,3 5 0,-2 9 0,0 1 0,2 2 0,-3-1 0,6-4 0,0 0 0,-2 0 0,6-9 0,-4-4 0,3-8 0,2-7 0,7-5 0,2-13 0,4-3 0,-3-17 0,0-12 0,-7-14 0,4-5 0</inkml:trace>
  <inkml:trace contextRef="#ctx0" brushRef="#br0" timeOffset="1700">1813 102 12287,'0'-10'0,"0"0"0,0 5 0,2-3 0,3 2 0,4 2 0,-1-2 0,4 1 0,3 0 0,3-2 0,6 6 0,-3-4 0,2 3 0,3 2 0,7 0 0,1 2 0,-1 3 0,-2 5 0,-2 3 0,-1 3 0,-2 2 0,-1 2 0,-9 11 0,0-2 0,-4 4 0,-1 3 0,-4 1 0,-4 7 0,-6-1 0,-7-4 0,-3 7 0,-3-6 0,-4 0 0,-4-3 0,-4 1 0,-2-7 0,1-3 0,0-1 0,-6 0 0,-1-3 0,0-4 0,0-4 0,2-3 0,5-3 0,1-5 0,4-4 0,-3-1 0,9-1 0,5-4 0,5 2 0,8-7 0,3-2 0,7-1 0,2-1 0,12-1 0,7-6 0,7-2 0</inkml:trace>
  <inkml:trace contextRef="#ctx0" brushRef="#br0" timeOffset="1849">2519 793 12287,'0'8'0,"-5"0"0,-2-5 0,-1 2 0,3 0 0,-5-5 0,-1 0 0,3-2 0,-2-2 0,7-11 0,-4-8 0</inkml:trace>
  <inkml:trace contextRef="#ctx0" brushRef="#br0" timeOffset="2321">196 851 12287,'74'8'0,"1"-1"0,-1 0 0,0-1 0,2-1 0,0 0 0,6 2 0,1-1 0,0-2 0,-1 0 0,1 1 0,1 0-184,-3 0 1,1 0-1,8-3 1,0 1 0,-10 1-1,0 0 1,-2 0-1,-1 0 184,-2 0 0,0 0 0,-1 0 0,-1 0 0,-5 2 0,-2 0 0,-4-2 0,-1 0 0,-3-1 0,0 1 0,-2 1 0,-1 1 0,34 2 0,-7 2 116,-10 0 0,-5-7 0,-21 2 1,-7-3-117,-8-2 80,-18 0 0,-2 0 1,-16 0-81,-4 0 0,-11-7 0,-4-3 0,-4-3 0,-2-2 0,-6-4 0,-4-2 0,-6-1 0,-3 1 0,-2 3 0,2 8 0,-3 1 0,-7-1 0,0-7 0</inkml:trace>
  <inkml:trace contextRef="#ctx0" brushRef="#br0" timeOffset="2551">152 1219 12287,'-42'5'0,"2"0"0,4 0 0,14-5 0,10 1 0,19 3 0,17 0 0,17 0 0,29-3 0,20-1 0,-39 0 0,3 0 0,3 1 0,3-2 0,9-1 0,3-1 0,7 0 0,2 0 0,4 0 0,3-1 0,6 1 0,1 0 0,2-3 0,1 0 0,-4 2 0,-1 0 0,-3 0 0,-3 0-40,-7 2 1,-2-1 0,1 0-1,-4 0 1,-18 0 0,-3 1-1,41 0 40,-20 5 0,-20 6 0,-17 7 0,-4 3 0,-13-2 0,7 4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28:25.812"/>
    </inkml:context>
    <inkml:brush xml:id="br0">
      <inkml:brushProperty name="width" value="0.17143" units="cm"/>
      <inkml:brushProperty name="height" value="0.17143" units="cm"/>
      <inkml:brushProperty name="color" value="#AE198D"/>
      <inkml:brushProperty name="inkEffects" value="galaxy"/>
      <inkml:brushProperty name="anchorX" value="-1.26516E7"/>
      <inkml:brushProperty name="anchorY" value="-8.57694E6"/>
      <inkml:brushProperty name="scaleFactor" value="0.5"/>
    </inkml:brush>
    <inkml:brush xml:id="br1">
      <inkml:brushProperty name="width" value="0.17143" units="cm"/>
      <inkml:brushProperty name="height" value="0.17143" units="cm"/>
      <inkml:brushProperty name="color" value="#AE198D"/>
      <inkml:brushProperty name="inkEffects" value="galaxy"/>
      <inkml:brushProperty name="anchorX" value="-1.2668E7"/>
      <inkml:brushProperty name="anchorY" value="-8.59581E6"/>
      <inkml:brushProperty name="scaleFactor" value="0.5"/>
    </inkml:brush>
  </inkml:definitions>
  <inkml:trace contextRef="#ctx0" brushRef="#br0">558 1750 12287,'-10'0'0,"0"0"0,7 0 0,-4 0 0,9-7 0,1-3 0,4-3 0,1-1 0,2-3 0,6-1 0,2-3 0,2-2 0,-1 0 0,-4-3 0,1 2 0,4-2 0,-4-2 0,4-2 0,-4 1 0,-1 0 0,-1-1 0,1 2 0,0 2 0,0 2 0,-2 6 0,-2-3 0,-3 1 0,-1 0 0,4-4 0,-3 4 0,2 2 0,0 2 0,-5 0 0,5-2 0,-1-2 0,0 2 0,2-3 0,-4 0 0,1-1 0,3 1 0,1-3 0,-1 2 0,-1 1 0,1 0 0,2-5 0,2 1 0,0-1 0,-1 2 0,1 2 0,0 8 0,0-1 0,-1 0 0,-4 1 0,0 1 0,0 1 0,-2 2 0,5 1 0,-5-6 0,0 0 0,5 1 0,-5-1 0,2 0 0,0 0 0,0-1 0,5-4 0,-1 1 0,1-4 0,0 3 0,-1 4 0,-1-5 0,-1 6 0,-2 2 0,-2 0 0,3-2 0,-1 1 0,-5 1 0,3 1 0,-1 2 0,2 1 0,-2-6 0,1 0 0,0 0 0,4 1 0,-4-1 0,-2 0 0,6 2 0,-4 2 0,2 1 0,0-1 0,-2-2 0,3-2 0,-1 2 0,1 3 0,3-6 0,0 4 0,-1 1 0,-3-2 0,6 0 0,-3 0 0,1 1 0,-1 2 0,3 5 0,-6-3 0,3 2 0,1-4 0,1 5 0,0 0 0,0 5 0,-1 0 0,1 0 0,0-5 0,-1 0 0,1 0 0,0 5 0,-1 0 0,1 0 0,0 0 0,0 0 0,-1 0 0,1 0 0,0 0 0,-1 0 0,1 0 0,0 0 0,-1 0 0,-4 0 0,-2 2 0,-1 3 0,4-3 0,-1 3 0,3 1 0,2-1 0,0 5 0,-2-4 0,-3 2 0,-2-4 0,-5 2 0,3-1 0,3 0 0,-4 5 0,4-4 0,3 3 0,-4-1 0,0 3 0,-1-1 0,-4 1 0,3-2 0,1 0 0,1 3 0,-3 1 0,3 2 0,-1-1 0,3 1 0,-4 0 0,2-1 0,-3 1 0,5 0 0,-5-1 0,3 1 0,-1 0 0,-1-5 0,-3-1 0,2 3 0,5 1 0,-3 2 0,1-1 0,-5-4 0,4 0 0,-1 1 0,-4-2 0,3 0 0,-4-4 0,-1 5 0,0-7 0,2 4 0,3-7 0,-4 1 0,4 4 0,2-1 0,-1 5 0,3 3 0,-5-4 0,5 2 0,-3 1 0,6 1 0,-4-1 0,2-3 0,-1-1 0,-4 4 0,5-1 0,1 3 0,-4-3 0,0 0 0,-1 1 0,2 2 0,7 2 0,-2 0 0,-2-1 0,-1 1 0,-5-5 0,3 0 0,-1 1 0,3-3 0,-4 0 0,1 1 0,-1-1 0,4-3 0,-3 4 0,1 3 0,-5-4 0,4 0 0,-1-1 0,-4-1 0,4-3 0,1 2 0,-6 2 0,4-2 0,-1-2 0,0 7 0,0 0 0,6 4 0,-6-4 0,5 0 0,-3 1 0,4-2 0,-4-1 0,1 0 0,0 0 0,-3-3 0,-2 3 0,1 0 0,2 0 0,7 2 0,-3 5 0,3 0 0,-1-1 0,-1 1 0,-5-2 0,3-1 0,0-3 0,1 3 0,-6-4 0,3 2 0,1 1 0,1 2 0,5 2 0,-1 0 0,-3-1 0,1 1 0,3 0 0,-3-1 0,3 1 0,-5 0 0,0 0 0,4-6 0,-6 1 0,3 2 0,-5-4 0,5 2 0,-3 1 0,4-3 0,-5 2 0,1-2 0,-1 2 0,-3 3 0,9-5 0,-6 7 0,2-7 0,-4-1 0,2-1 0,1-4 0,-2 4 0,1 1 0,6 1 0,-1 7 0,-2-6 0,0 1 0,0 0 0,1-2 0,-5 4 0,6-6 0,2 2 0,1 1 0,0 2 0,-2-3 0,-1-1 0,0 2 0,3-2 0,-2 0 0,-1-1 0,0 4 0,5-4 0,-1 3 0,1-1 0,0 3 0,-1-1 0,1 1 0,5-2 0,-1 0 0,-1 1 0,-1-2 0,2 5 0,2-3 0,2 3 0,3 2 0,7 0 0,1-1 0,14 1 0,-3 0 0</inkml:trace>
  <inkml:trace contextRef="#ctx0" brushRef="#br1" timeOffset="634">28 1573 12287,'0'8'0,"0"5"0,0-9 0,-1 4 0,-4-2 0,3-1 0,-6-5 0,3 0 0,4 2 0,-4 3 0,11-2 0,7 5 0,5-1 0,13 4 0,2-1 0,6 3 0,7 2 0,16-2 0,7-2 0,9-2 0,4-3 0,12-3 0,-1-9 0,1-7 0,-1-5 0,-42 2 0,-1-1 0,40-14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28:29.961"/>
    </inkml:context>
    <inkml:brush xml:id="br0">
      <inkml:brushProperty name="width" value="0.08571" units="cm"/>
      <inkml:brushProperty name="height" value="0.08571" units="cm"/>
      <inkml:brushProperty name="color" value="#E71224"/>
    </inkml:brush>
  </inkml:definitions>
  <inkml:trace contextRef="#ctx0" brushRef="#br0">2529 60 12287,'-7'-8'0,"-1"-5"0,-2 9 0,1-4 0,-3 2 0,4-1 0,-2 2 0,7 4 0,-4-6 0,9 7 0,3 0 0,-2 0 0,7 0 0,1 0 0,2 0 0,2 0 0,0 2 0,0 3 0,-1-2 0,1 7 0,0-1 0,-1 0 0,1 4 0,0-4 0,-2 4 0,-3 2 0,6 0 0,-5 0 0,1-1 0,1 1 0,0 5 0,2-1 0,-2-1 0,-3-2 0,3 4 0,-4 0 0,4-1 0,2 2 0,0-4 0,0 2 0,-1-2 0,1-3 0,0 1 0,-1 1 0,1 2 0,0 2 0,4 0 0,1-6 0,-2 1 0,-2 0 0,-1-1 0,0 1 0,-1 0 0,-4-5 0,0-1 0,0-5 0,-2 9 0,-2-10 0,-4 7 0,3 1 0,-2-3 0,7 2 0,-7-5 0,2 5 0,3-7 0,-6 4 0,5-7 0,-7 0 0,0 0 0,0 6 0,4 2 0,3 7 0,-1 0 0,1 0 0,3-1 0,-4 3 0,3 1 0,2 1 0,0 1 0,1-6 0,-2 1 0,1 0 0,-3 0 0,2-1 0,1 1 0,1 0 0,-1-2 0,-3-2 0,-1-1 0,4-2 0,-1 2 0,-2 1 0,2-6 0,-7 0 0,4-7 0,-7-2 0,0-6 0,0 3 0,-7-6 0,-1 5 0</inkml:trace>
  <inkml:trace contextRef="#ctx0" brushRef="#br0" timeOffset="317">3396 633 12287,'-15'0'0,"1"0"0,6 2 0,3 4 0,3 9 0,4 0 0,1 6 0,3 0 0,3 4 0,-1 2 0,3 3 0,-1-3 0,1-2 0,-2 3 0,-1-5 0,0-1 0,0-2 0,-3 1 0,3-1 0,-1-2 0,-2-2 0,-5-1 0,-2-2 0,-3-3 0,-3 1 0,-8-4 0,-2-1 0,-2 1 0,-6-2 0,0-5 0,-5 0 0,-4 0 0,1-2 0,5-3 0,-1-3 0,1 0 0,1-5 0,4 3 0,4-3 0,4-2 0,1 1 0</inkml:trace>
  <inkml:trace contextRef="#ctx0" brushRef="#br0" timeOffset="1281">1559 442 12287,'-15'0'0,"0"0"0,1 0 0,-1 0 0,-1 0 0,-2 2 0,-2 2 0,0 5 0,4 5 0,-2 1 0,-1 0 0,-6 4 0,4 3 0,-2 0 0,-3 5 0,-4 0 0,-2 3 0,-3-1 0,3 1 0,-4-1 0,-2 0 0,-1 1 0,-2-1 0,-8-1 0,8 0 0,1-2 0,-3 0 0,2 10 0,0-7 0,4 1 0,1-4 0,2 2 0,4-4 0,1 2 0,-1-1 0,3 1 0,2-7 0,6 1 0,2 1 0,3-4 0,-1 4 0,0-3 0,0-4 0,2 4 0,2-9 0,3 0 0,1 1 0,-3 0 0,4 3 0,-2-3 0,3 1 0,-3-4 0,1 1 0,1-5 0,2 4 0,0-1 0,-1-4 0,5-2 0,0-8 0,0-7 0</inkml:trace>
  <inkml:trace contextRef="#ctx0" brushRef="#br0" timeOffset="1533">236 1206 12287,'-15'0'0,"0"0"0,1 5 0,-1 2 0,0 1 0,1 3 0,-3 7 0,-1 4 0,-1 0 0,-1 3 0,5 6 0,1 2 0,-1 1 0,5 5 0,2-3 0,2-2 0,2-3 0,3 0 0,2-11 0,4-2 0,5-2 0,3-3 0,2-1 0,1-4 0,4-2 0,-2-1 0,8-6 0,3-6 0,4-8 0,8-6 0,-2-8 0,5-2 0,5-3 0,2-7 0,4-7 0,-3 4 0,-1 2 0,-2-2 0,-5 9 0,-1 4 0,-4 5 0,-3 5 0,-7 6 0,0 1 0</inkml:trace>
  <inkml:trace contextRef="#ctx0" brushRef="#br0" timeOffset="2331">1044 1280 12287,'7'8'0,"3"-3"0,3 1 0,3 1 0,2-1 0,2 1 0,6 0 0,-2-4 0,4 2 0,1-2 0,6 5 0,1 0 0,1 2 0,4 0 0,1 0 0,4 6 0,2 2 0,1 2 0,4-1 0,-2-2 0,0-1 0,-1-1 0,9 6 0,-3-10 0,-2-1 0,-2-2 0,2 2 0,-2-3 0,2-1 0,1 1 0,4 2 0,-7-4 0,4 0 0,4 2 0,7-1 0,0 6 0,2-4 0,1-2 0,9 4 0,-8-3 0,1-1 0,0 1 0,5 4 0,-10-3 0,-3 1 0,-1-5 0,3 3 0,-6-2 0,-4-2 0,-4-1 0,-5-2 0,-6 1 0,-3 3 0,-3 1 0,3 1 0,-7-3 0,-3 2 0,-9 0 0,1-5 0,-4 0 0,-7-1 0,-5-4 0,-8-4 0,-5-5 0</inkml:trace>
  <inkml:trace contextRef="#ctx0" brushRef="#br0" timeOffset="2614">3822 1441 12287,'-8'0'0,"-3"2"0,6 3 0,-5-2 0,5 7 0,2 2 0,6 1 0,4 1 0,1 1 0,3 0 0,2-1 0,4 1 0,1 0 0,1-1 0,1 1 0,-5 0 0,-1-2 0,1-3 0,0 1 0,-2-4 0,-2-1 0,-1 1 0,-7-1 0,2-1 0,-5 2 0,-5 4 0,-6-3 0,-7-1 0,-5 3 0,-8-4 0,-3 1 0,-6-1 0,-2 4 0,-5-3 0,-4-1 0,-3 1 0,-13 4 0,7-3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28:33.625"/>
    </inkml:context>
    <inkml:brush xml:id="br0">
      <inkml:brushProperty name="width" value="0.08571" units="cm"/>
      <inkml:brushProperty name="height" value="0.08571" units="cm"/>
      <inkml:brushProperty name="color" value="#E71224"/>
    </inkml:brush>
  </inkml:definitions>
  <inkml:trace contextRef="#ctx0" brushRef="#br0">37 119 12287,'-8'6'0,"0"-4"0,3 3 0,1-4 0,-5-1 0,7 0 0,2 0 0,6 0 0,9 0 0,0 0 0,1 2 0,4 1 0,4 4 0,4 1 0,3-3 0,3 3 0,6 0 0,2 0 0,9-4 0,3 0 0,4-2 0,6-2 0,6 0 0,7 0 0,-3 0 0,-3 0 0,5 0 0,-8 0 0,1 0 0,-6 0 0,4 0 0,-13 0 0,-5 0 0,-6 0 0,-4 0 0,-10 0 0,-6 0 0,-5 0 0,-10 0 0,-3 0 0,-10 0 0,2-6 0,-7-4 0,-1-3 0,-2-9 0,-2 0 0</inkml:trace>
  <inkml:trace contextRef="#ctx0" brushRef="#br0" timeOffset="216">1301 1 12287,'15'0'0,"-1"0"0,3 6 0,1 3 0,3 0 0,2 1 0,-5 0 0,3 5 0,-1-1 0,-1 1 0,-4 0 0,-7 1 0,-1 2 0,-4 2 0,-10 4 0,-7-3 0,-9 2 0,-5 3 0,-8 1 0,-3-1 0,-4-2 0,-1 2 0,2-4 0,3-3 0,-4-2 0,6-3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28:45.522"/>
    </inkml:context>
    <inkml:brush xml:id="br0">
      <inkml:brushProperty name="width" value="0.08571" units="cm"/>
      <inkml:brushProperty name="height" value="0.08571" units="cm"/>
      <inkml:brushProperty name="color" value="#E71224"/>
    </inkml:brush>
  </inkml:definitions>
  <inkml:trace contextRef="#ctx0" brushRef="#br0">177 74 12287,'-15'-6'0,"-5"3"0,1-7 0,1-2 0,1 4 0,3 0 0,-1 0 0,0 0 0,5 4 0,1 0 0,5 2 0,-2 2 0,7 0 0,4 0 0,-3 3 0,3 5 0,-3 7 0,-2 10 0,0 1 0,-2 5 0,-3 3 0,3 12 0,-4 1 0,1 7 0,0 6 0,0 3 0,5-5 0,0 1 0,0 0 0,0-10 0,0-7 0,0-9 0,0-5 0,7-5 0,2-14 0,5-4 0,7-10 0,2-3 0</inkml:trace>
  <inkml:trace contextRef="#ctx0" brushRef="#br0" timeOffset="365">74 133 12287,'-7'-8'0,"-1"-5"0,-7 3 0,7 2 0,3-2 0,12 7 0,7-4 0,9 3 0,5-1 0,3-2 0,3 4 0,4-2 0,-1 2 0,6 1 0,-5 2 0,1 0 0,0 0 0,-8 5 0,0 1 0,-7 4 0,-2 7 0,-3-3 0,-6 8 0,-3-1 0,-5 3 0,-3 4 0,-4 3 0,-1 2 0,-2 1 0,-7 5 0,3-1 0,-4 1 0,-2 2 0,-1 3 0,-2-8 0,-2 0 0,2 0 0,2 3 0,-1-5 0,-1-1 0,-1-2 0,-6 2 0,4-4 0,0-6 0,0-5 0,1-3 0,5-2 0,1-4 0,-1-2 0,7-9 0,4-1 0,8-4 0,6-1 0,8 3 0,3-3 0,2 2 0,3 2 0,6-2 0,3 1 0,-1 2 0,2 1 0,0 2 0,3 0 0,10 0 0,-3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44:42.942"/>
    </inkml:context>
    <inkml:brush xml:id="br0">
      <inkml:brushProperty name="width" value="0.08571" units="cm"/>
      <inkml:brushProperty name="height" value="0.08571" units="cm"/>
      <inkml:brushProperty name="color" value="#FFC114"/>
    </inkml:brush>
  </inkml:definitions>
  <inkml:trace contextRef="#ctx0" brushRef="#br0">51 235 12287,'0'-19'0,"0"-1"0,0 7 0,-2-7 0,-1 4 0,-2 1 0,-2 2 0,4 2 0,-2 1 0,2-1 0,-4 2 0,2 0 0,2-3 0,-5-1 0,8 0 0,0 3 0,8 5 0,12 4 0,4 1 0,4 1 0,1 4 0,2 2 0,4 4 0,4-1 0,3 2 0,7 1 0,2 1 0,0-1 0,-1-3 0,6 3 0,-2-5 0,1 1 0,-1-5 0,7-2 0,-6 0 0,1 1 0,1 2 0,3 0 0,1-5 0,-6 0 0,-3 0 0,9 0 0,-2 0 0,-1 0 0,-2 0 0,0 0 0,-4-2 0,3-1 0,6-2 0,-1 0 0,-4 5 0,-4 0 0,-1 0 0,7 0 0,-2 0 0,-1 0 0,3 0 0,-3 0 0,1 0 0,-2 0 0,1 0 0,-4-5 0,-1 0 0,-1 0 0,0-1 0,4 3 0,-8-6 0,-2 1 0,-1 0 0,-6 3 0,-1-5 0,-4 1 0,-2 0 0,-6-2 0,-5 4 0,-7-1 0,2 5 0,-13-4 0,2 6 0,-7-2 0,-3-2 0,-8-7 0,-7 4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28:44.456"/>
    </inkml:context>
    <inkml:brush xml:id="br0">
      <inkml:brushProperty name="width" value="0.08571" units="cm"/>
      <inkml:brushProperty name="height" value="0.08571" units="cm"/>
      <inkml:brushProperty name="color" value="#E71224"/>
    </inkml:brush>
  </inkml:definitions>
  <inkml:trace contextRef="#ctx0" brushRef="#br0">132 60 12287,'-14'-9'0,"-1"3"0,5 4 0,4-1 0,6-2 0,9 2 0,9 1 0,5 2 0,2 0 0,4-1 0,1-3 0,-1-1 0,5 1 0,1 2 0,-3-1 0,-1-2 0,-1 0 0,-3 5 0,0 0 0,-3 0 0,-6 0 0,3 0 0,-1 1 0,-1 4 0,-1-1 0,-6 4 0,-2 0 0,1 0 0,-3-3 0,0 5 0,1 1 0,-1 2 0,-3-3 0,3 0 0,0 0 0,0-2 0,-3 5 0,3-3 0,-1 3 0,-4 2 0,4-1 0,-1 3 0,1 1 0,-1 1 0,-1 2 0,-5-3 0,0 4 0,0 0 0,0-4 0,0 2 0,0-4 0,0-1 0,-5 0 0,-1-1 0,-3 1 0,0 0 0,-6 0 0</inkml:trace>
  <inkml:trace contextRef="#ctx0" brushRef="#br0" timeOffset="466">103 118 12287,'-15'15'0,"1"-5"0,-1 1 0,0 6 0,5-1 0,2 10 0,2 5 0,2 7 0,-2 4 0,1 6 0,2 2 0,1 4 0,2 3 0,0-9 0,0-6 0,0-4 0,0 3 0,0-15 0,2-3 0,3-6 0,-2 0 0,7-12 0,1-2 0,4-1 0,4-2 0,4 0 0,0 0 0,10-5 0,-2-2 0,3-1 0,2-3 0,3-1 0,-1 1 0,1 1 0,2-2 0,1 4 0,-9 0 0,-4 0 0,-1 0 0,2 5 0,-11-2 0,-1 3 0,-2 2 0,-1 0 0,0 0 0,0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26:33.655"/>
    </inkml:context>
    <inkml:brush xml:id="br0">
      <inkml:brushProperty name="width" value="0.05292" units="cm"/>
      <inkml:brushProperty name="height" value="0.05292" units="cm"/>
      <inkml:brushProperty name="color" value="#FF0000"/>
    </inkml:brush>
  </inkml:definitions>
  <inkml:trace contextRef="#ctx0" brushRef="#br0">572 1370 24575,'31'0'0,"-1"0"0,1 0 0,7 0 0,1 0 0,3 0 0,-10 0 0,1 0 0,2 0 0,0 0 0,2 0-547,-3 0 1,2 0 0,0 0 0,1 0 0,1 0 0,0 0 77,-2 0 1,1 0 0,0 0 0,1 0 0,0 0 0,1 0 0,0 0 58,0 0 0,0 0 1,1 0-1,0 0 1,1 0-1,0 0 0,1 0 1,0 0 253,-6 0 1,2 0-1,-1 0 1,1 0-1,0 0 1,0 0-1,1 0 1,-1 0 0,1 0-1,0 0 6,-1 0 1,-1 0-1,1 0 1,0 0 0,1 0-1,-1 0 1,0 0-1,1 0 1,0 0 0,-1 0-1,1 0 150,0 0 0,0 0 0,1 0 0,-1 0 0,1 0 0,0 0 0,-1 0 0,1 0 0,-1 0 0,0 0 0,0 0-220,1 0 0,1 0 0,-1 0 1,0 0-1,0 0 0,-1 0 1,1 0-1,-1 0 0,0 0 1,-1 0 219,3 0 0,-1 0 0,-1 0 0,1 0 0,-1 0 0,0 0 0,-1 0 0,1 0 0,-2 0-3,3 0 0,-2 0 0,1 0 0,-1 0 0,0 0 0,-1 0 1,0 0-1,-1 0 3,7-1 0,0 1 0,-1-1 0,-1 0 0,0 1 0,-1-1 315,3 0 0,0 0 1,-1 0-1,-1 0 1,-2 0-316,1 0 0,-1 0 0,-3 0 0,-1 0 1092,2 0 0,-3 0 0,-3 1-1048,3 1 1,-4 0-45,8 4 0,-19-1 0,-13-1 0,-3-2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29:02.665"/>
    </inkml:context>
    <inkml:brush xml:id="br0">
      <inkml:brushProperty name="width" value="0.05292" units="cm"/>
      <inkml:brushProperty name="height" value="0.05292" units="cm"/>
      <inkml:brushProperty name="color" value="#FF0000"/>
    </inkml:brush>
  </inkml:definitions>
  <inkml:trace contextRef="#ctx0" brushRef="#br0">10227 6191 24575,'0'10'0,"0"0"0,0-2 0,0-1 0,0 2 0,0 2 0,0 5 0,0 6 0,0 3 0,0 1 0,0-2 0,0-6 0,0 3 0,0 6 0,0 12 0,0-16 0,0-1 0,0 1 0,0 0 0,0 13 0,0-12 0,2-9 0,1-10 0,6-3 0,4-2 0,2 0 0,4-2 0,1-3 0,5 0 0,5-1 0,5 3 0,0 2 0,-6 1 0,-8 0 0,-8 0 0,-4 0 0,3 0 0,3-1 0,5-4 0,1-3 0,-4-4 0,-4-2 0,-4-4 0,-4-6 0,-3-7 0,-1-5 0,-1-3 0,-2-1 0,-2-1 0,-3 1 0,-3 2 0,-2 5 0,-4 2 0,2 13 0,-1 1 0,4 12 0,0 2 0,0 2 0,1 0 0,1 0 0,0 0 0,-1 0 0,0 1 0,-3 0 0,-3 0 0,-3 0 0,-4 0 0,-1 0 0,3 0 0,2 2 0,9-2 0,3 2 0,6-1 0,0-1 0</inkml:trace>
  <inkml:trace contextRef="#ctx0" brushRef="#br0" timeOffset="2400">11520 5895 24575,'0'15'0,"0"9"0,0 4 0,0 4 0,0-1 0,0-4 0,0-1 0,0 2 0,0 2 0,0 1 0,0 2 0,0 0 0,0 4 0,0-15 0,0 1 0,1 5 0,0 2 0,1 3 0,0 1 0,1 3 0,1 1 0,0 1 0,1-1 0,0-4 0,0-2 0,0-1 0,0-2 0,1-3 0,-1-1 0,1-2 0,-1-1 0,0-1 0,0 0 0,5 17 0,-3-8 0,-2-9 0,0-6 0,0-6 0,5-1 0,7 1 0,10 4 0,11 1 0,-14-7 0,2 0 0,2-1 0,3-2 0,5 0 0,2-1 0,2-1 0,-1-1 0,2-1 0,-1 0 0,1 0 0,-1 0 0,-4 0 0,-2 0 0,-2 0 0,-2 0 0,-4 0 0,-3 0 0,15 0 0,-9-2 0,-5-4 0,-3-6 0,-2-9 0,-3-6 0,-2-7 0,-2-5 0,-7 18 0,-1 0 0,0-1 0,-2-1 0,0 0 0,0-1 0,-1 1 0,-1-1 0,0-1 0,-1 0 0,0 0 0,-2 0 0,0-1 0,-1 1 0,-2-2 0,0 1 0,-2-1 0,1 1 0,-1-1 0,1-1 0,-1 0 0,1-1 0,0 2 0,0 0 0,0 2 0,1 1 0,-1 2 0,1 1 0,-6-12 0,2 7 0,0 7 0,-1 4 0,-1 2 0,-4 0 0,-4 0 0,-9-2 0,11 6 0,-2 0 0,-5-3 0,-2-1 0,-1-2 0,-1 0 0,0-1 0,0-1 0,-2-1 0,1 0 0,2 2 0,0 0 0,-1 0 0,0 1 0,1 2 0,0 2 0,5 2 0,1 2 0,-16-3 0,8 5 0,6 3 0,2 1 0,0 1 0,0-1 0,-3 0 0,-3 0 0,-1 0 0,2 1 0,4 0 0,7 0 0,6 0 0,5 0 0,3 0 0</inkml:trace>
  <inkml:trace contextRef="#ctx0" brushRef="#br0" timeOffset="9849">9329 7540 24575,'14'11'0,"6"7"0,4 6 0,-1-3 0,2 3 0,3 2-656,-3-3 1,0 1-1,3 1 1,0 2 0,1-1 186,-4-3 1,0 1 0,1 0 0,1 0 0,0 1 0,0 0 0,1 0 58,-1-1 0,0 0 1,0 0-1,1 0 1,0 1-1,0-1 0,0 1 1,1-1 375,1 1 1,0 1-1,1 0 1,0 0-1,0 0 1,0-1-1,0 0 1,0 0 33,0-1 0,0-1 0,0 1 0,0-1 0,0-1 0,0 0 0,0 0 0,0 0-95,3 0 1,0 1 0,0-2 0,0 1 0,0-2 0,0 0 0,0 0 94,-1-2 0,0-1 0,0 0 0,-1-1 0,1 0 0,1-1 0,-1 0 0,1-1 0,0 0 0,0-1 0,0 0 0,0-1 0,1-1 0,-1 0 0,5 1 0,0-1 0,0-2 0,1 1 0,1-1 0,1 0 0,-4 0 0,3-1 0,1 0 0,0 0 0,0 0 0,-1 0 0,-3-2 0,-2 0 0,1 0 0,-2-1 0,-3-1 0,1 0 0,3 1 0,1 1 0,3 0 0,1 0 0,-1 0 0,-2 0 0,-5-1 211,4 0 0,-5 0 0,4 0-211,-6 0 0,3 1 0,1 0 0,2 0 0,1 1 0,1 0-75,-2 0 0,0 0 1,2 1-1,0 0 1,1 0-1,0 0 0,1 1 1,-1-1 74,-1 0 0,1 1 0,-1-1 0,1 1 0,0 0 0,1 0 0,-1 0 0,1 0 0,-1 0 0,-3-1 0,1 1 0,0 0 0,0 0 0,0 0 0,0 0 0,0 0 0,0 0 0,-1 0 0,-1 0 0,7 1 0,-1 1 0,-1-1 0,1 1 0,-2 0 0,1-1 0,-2 1 0,0-1 63,1 0 1,-2 0 0,0 0 0,-1 0-1,0 0 1,-1-1 0,0 1-64,3 0 0,-1 1 0,-1-1 0,0 0 0,-1 1 0,-1-1-180,1 0 1,-1 1 0,-1 0 0,0-1 0,-1 0 179,1 1 0,-1 0 0,0 0 0,-1 0 389,6 2 0,0 1 0,-2-1-389,-6-2 0,0 0 0,-2 0 1638,9 3 0,-2-1-1040,-4-1 0,-1-1 972,-6-2 0,-1-1-1570,12 5 1743,-10-3-1743,-8-3 650,-6-3-650,-3-2 0,-3-2 0,-2 0 0,0 0 0,3 0 0,8 0 0,14-1 0,-6 0 0,1-2 0,6 0 0,1 0 0,5-2 0,1-1 0,3 0 0,0 0 0,-1 1 0,1 1 0,0 0 0,-1 0 0,-4 2 0,0 1 0,-4 0 0,0 1 0,-1 0 0,-2 0 0,-1 0 0,-1 0 0,-2 0 0,0 0 0,18 2 0,-4 2 0,-5 1 0,-1-1 0,-16-2 0,-3-1 0</inkml:trace>
  <inkml:trace contextRef="#ctx0" brushRef="#br0" timeOffset="17685">12767 7751 24575,'0'20'0,"0"9"0,0 9 0,-1-14 0,-2-1 0,-1 0 0,-1 0 0,-7 17 0,-2-10 0,5-10 0,4-8 0,3-3 0,3-1 0,7 1 0,10 4 0,7 1 0,7 2 0,-2-2 0,-2-2 0,-7-3 0,-6-3 0,-4-2 0,-3-3 0,3 0 0,4-1 0,5 0 0,6 0 0,3 0 0,2 0 0,1 0 0,-1-1 0,-2-2 0,-3 0 0,-5 0 0,-6 0 0,-7 2 0,-4-1 0,-3-4 0,-1-8 0,0-11 0,0-13 0,0 15 0,1-2 0,-1-1 0,1 0 0,0 1 0,-1 0 0,1 3 0,0 0 0,0-15 0,-1 8 0,0 7 0,-1 8 0,-2 6 0,-1 4 0,-3 2 0,-6 0 0,-6-2 0,-9-1 0,-8-1 0,15 3 0,-1 0 0,-1 0 0,-1 1 0,0 0 0,1 0 0,1 1 0,2-1 0,-15-1 0,10 1 0,9 0 0,3 0 0,8 1 0,0 0 0,4 1 0,0 0 0,1-1 0</inkml:trace>
  <inkml:trace contextRef="#ctx0" brushRef="#br0" timeOffset="38318">15291 10154 24575,'18'0'0,"-3"0"0,2 0 0,-8-1 0,-3-2 0,-1-3 0,2-4 0,1-2 0,-2-1 0,-2-1 0,-2-2 0,-2-3 0,2-1 0,3-2 0,0 2 0,0-1 0,-2 9 0,-2 0 0,-1 11 0,0-1 0</inkml:trace>
  <inkml:trace contextRef="#ctx0" brushRef="#br0" timeOffset="39315">15619 9868 24575,'17'0'0,"14"0"0,-8 0 0,3 0 0,5 0 0,1 0 0,2 0 0,1 0 0,0 0 0,0 0 0,-1 0 0,0 0 0,-1 0 0,-2 0 0,-1 0 0,-1 0 0,-2 0 0,-1-1 0,-2 0 0,0-1 0,-3 1 0,0-2 0,12-1 0,-9 0 0,-8 2 0,-5 0 0,-1 1 0,-3 0 0,0 1 0,-3-1 0,-6-4 0,2 3 0,-4-2 0</inkml:trace>
  <inkml:trace contextRef="#ctx0" brushRef="#br0" timeOffset="40782">15680 9071 24575,'0'12'0,"0"5"0,0 7 0,0 5 0,0 1 0,0-2 0,0-4 0,0-2 0,0-4 0,1-1 0,1-1 0,1 1 0,1 0 0,0-1 0,-2-4 0,-1-2 0,-1-4 0,0-2 0,0-3 0</inkml:trace>
  <inkml:trace contextRef="#ctx0" brushRef="#br0" timeOffset="42799">15697 8975 24575,'8'0'0,"2"0"0,5 0 0,5 0 0,7 0 0,6 0 0,3 0 0,2 0 0,0 0 0,0 0 0,-2 0 0,-3 0 0,-2 0 0,-2 0 0,0 0 0,-1 1 0,-2 2 0,-3 0 0,-4 1 0,-4-1 0,-3 0 0,1-1 0,2 0 0,4-1 0,0 0 0,-2 1 0,-2 1 0,-3 0 0,-2 1 0,1 1 0,-1 1 0,0-1 0,0 2 0,-5-3 0,0 2 0,-4-1 0,0 4 0,0 5 0,-1 3 0,0 4 0,0 2 0,1 2 0,1 1 0,0 1 0,0 0 0,-1-1 0,0-3 0,-1 0 0,0-3 0,0-2 0,0-3 0,0-3 0,0-1 0,-1-6 0,-1 0 0,-4-5 0,-4 0 0,-6 0 0,-8 0 0,-7-1 0,-10 0 0,17 0 0,0 0 0,-3-1 0,0 1 0,-1-1 0,0-1 0,-1-1 0,1 0 0,0 0 0,0-1 0,0 1 0,1 0 0,1 0 0,0 1 0,2 0 0,2 0 0,-16-2 0,9 1 0,8 2 0,11 1 0,3 0 0,6 0 0,0 0 0,1-1 0,0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31:28.507"/>
    </inkml:context>
    <inkml:brush xml:id="br0">
      <inkml:brushProperty name="width" value="0.08571" units="cm"/>
      <inkml:brushProperty name="height" value="0.08571" units="cm"/>
      <inkml:brushProperty name="color" value="#E71224"/>
    </inkml:brush>
  </inkml:definitions>
  <inkml:trace contextRef="#ctx0" brushRef="#br0">184 15 12287,'-10'0'0,"0"0"0,0 0 0,5 0 0,10 0 0,10 0 0,16 0 0,3 0 0,5 0 0,4-1 0,3-3 0,-1 0 0,-1 0 0,7 3 0,-10 1 0,-2 0 0,-1 0 0,-1 0 0,-7 0 0,-4 6 0,-12 2 0</inkml:trace>
  <inkml:trace contextRef="#ctx0" brushRef="#br0" timeOffset="150">213 206 12287,'-54'9'0,"5"-5"0,8-2 0,4-2 0,17 0 0,9 5 0,12 2 0,14 1 0,13 3 0,9 2 0,14 2 0,8 0 0,8-1 0,9-1 0,4-3 0,2-3 0,3-1 0,5-4 0,3 1 0,3-6 0,-7-5 0,-39 0 0,1 1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31:22.844"/>
    </inkml:context>
    <inkml:brush xml:id="br0">
      <inkml:brushProperty name="width" value="0.08571" units="cm"/>
      <inkml:brushProperty name="height" value="0.08571" units="cm"/>
      <inkml:brushProperty name="color" value="#E71224"/>
    </inkml:brush>
  </inkml:definitions>
  <inkml:trace contextRef="#ctx0" brushRef="#br0">45 446 12287,'-15'-7'0,"5"4"0,0-7 0,7 5 0,-2-4 0,4 5 0,2 3 0,2 7 0,4 2 0,1 4 0,-3 3 0,3 4 0,-1 4 0,-4 0 0,4 8 0,-3-3 0,0 1 0,-3 4 0,-1 11 0,0 0 0,0 2 0,0-1 0,0-2 0,0-2 0,0-4 0,0-1 0,0-3 0,0-9 0,0-12 0,2-17 0,3-13 0,-4-13 0,4-7 0,-1-2 0,1-6 0,-4-5 0,6 4 0,-2 3 0,0 1 0,1-6 0,-3 8 0,2 2 0,-2 2 0,6-6 0,-1 6 0,2 4 0,-1 4 0,0-1 0,2 11 0,-1 1 0,-5 3 0,5 5 0,-2 5 0,3 10 0,-3 5 0,-1 3 0,4 2 0,-3-1 0,2 3 0,0 2 0,0-1 0,3 7 0,-2-1 0,-1-1 0,-5 5 0,3-4 0,0 4 0,1 2 0,-6 4 0,2 0 0,-2 0 0,2 2 0,-4 2 0,4 6 0,-3-1 0,-2-4 0,0 2 0,0-7 0,0-3 0,0-5 0,2-2 0,3-9 0,-2-3 0,5-14 0,0-3 0,0-5 0,2-9 0,5-4 0,0-7 0</inkml:trace>
  <inkml:trace contextRef="#ctx0" brushRef="#br0" timeOffset="200">603 593 12287,'0'-8'0,"2"-4"0,3 7 0,5 2 0,3 2 0,1 1 0,3-2 0,1-1 0,1-2 0,2 0 0,-3 5 0,2 0 0,-2 0 0,3 1 0,-1 3 0,-2 1 0,-2 6 0,-1-3 0</inkml:trace>
  <inkml:trace contextRef="#ctx0" brushRef="#br0" timeOffset="317">706 725 12287,'-15'8'0,"6"-1"0,-1-7 0,5 0 0,-5 0 0,13 0 0,4 0 0,9 0 0,9 0 0,9-2 0,5-1 0,4-2 0,1 2 0,0 1 0,0 2 0,7 0 0,1 0 0</inkml:trace>
  <inkml:trace contextRef="#ctx0" brushRef="#br0" timeOffset="766">1515 534 12287,'8'-6'0,"-2"-3"0,-1 0 0,0-1 0,-2-2 0,-1 4 0,0 0 0,1 0 0,2 0 0,-2 4 0,-8 0 0,-3 2 0,-7 2 0,1 2 0,-1 2 0,-5 5 0,1 5 0,-1 1 0,-1 0 0,4-1 0,-2 1 0,4 0 0,5 0 0,-1-1 0,4-1 0,1-1 0,-1-2 0,4-2 0,6 3 0,4-3 0,1-1 0,7 3 0,6-5 0,2-2 0,3-2 0,-3 4 0,0 0 0,0 0 0,-1 2 0,-4-4 0,2 5 0,-4-1 0,-8 4 0,-3-1 0,-3 3 0,-9 7 0,-2-1 0,-6-1 0,-5-2 0,2-2 0,-4-3 0,0-1 0,4 1 0,-1-3 0,2 0 0,4-1 0,8 4 0,-1-2 0</inkml:trace>
  <inkml:trace contextRef="#ctx0" brushRef="#br0" timeOffset="1016">1735 813 12287,'13'-1'0,"-3"-4"0,3 3 0,-5-11 0,7 3 0,-2-8 0,-2-1 0,-1-1 0,2-1 0,-4 0 0,0-5 0,-2 3 0,-2 2 0,-3-6 0,-1 3 0,-1 4 0,-4 6 0,-5 7 0,-3 5 0,-7 4 0,1 3 0,1 5 0,1 3 0,4 6 0,2 3 0,3-1 0,1 0 0,-3 4 0,6-4 0,0 2 0,3 3 0,7-5 0,4 0 0,3-3 0,2-3 0,1 1 0,4-11 0,4-3 0,4-5 0,6-6 0,1-9 0,-3-4 0,-1-8 0,-1-9 0,-1-5 0,0-8 0</inkml:trace>
  <inkml:trace contextRef="#ctx0" brushRef="#br0" timeOffset="1681">2117 211 12287,'0'-30'0,"0"1"0,-5 6 0,-1 5 0,-2 7 0,3 6 0,-5 10 0,7 5 0,-2 11 0,3 7 0,2 4 0,0 14 0,0-2 0,0 2 0,0-1 0,0 0 0,2-1 0,1 0 0,2 0 0,1 0 0,-2 0 0,2-3 0,2-7 0,1 4 0,2-12 0,-1-3 0,1-5 0,-3-2 0,2-11 0,2-2 0,1-1 0,1-10 0,1-5 0,-2-7 0,-3-3 0,3-1 0,-3-6 0,1 2 0,-1 4 0,1-2 0,-6 6 0,0 2 0,2 2 0,-6 6 0,4 0 0,-5 7 0,-5-2 0,2 10 0,-5 5 0,1 3 0,4 2 0,0 1 0,0 2 0,-2 3 0,2 2 0,3-3 0,3 3 0,3-2 0,2-3 0,4-2 0,6-3 0,3-1 0,2-3 0,1-5 0,8 1 0,0-5 0,2-5 0,6-8 0,-8-7 0,-2 0 0,-4-1 0,-8 0 0,1-4 0,-4 6 0,-5 2 0,-4 3 0,-6-1 0,0 0 0,-1 7 0,-4 3 0,-5 4 0,-3 1 0,3 1 0,0 3 0,-1 2 0,-2 2 0,3 2 0,0 5 0,1-1 0,0 1 0,3 0 0,4 0 0,-3-1 0,4 1 0,-3-2 0,6-2 0,3-1 0,11-6 0,-1 0 0,3-2 0,3-2 0,2-6 0,8-4 0,2-5 0,1-5 0,0-1 0,-3-7 0,0 1 0,-1-4 0,1-7 0,-12 2 0,-1 0 0,-1 0 0,-4-5 0,-3 4 0,-5-1 0,-4 4 0,-1-2 0,-1 5 0,-4 8 0,1 8 0,-5 15 0,5 7 0,-2 4 0,1 7 0,0 7 0,0 4 0,5 6 0,0 2 0,0 1 0,0 3 0,0-6 0,0 1 0,0 0 0,2-1 0,1-6 0,2 0 0,-2 1 0,5-9 0,0-5 0,2-6 0,0-3 0,0-2 0,5-5 0</inkml:trace>
  <inkml:trace contextRef="#ctx0" brushRef="#br0" timeOffset="1936">2837 578 12287,'-14'7'0,"6"-6"0,4 6 0,14-7 0,3 0 0,15 0 0,3 0 0,0 0 0,5 0 0,0 0 0,0-2 0,0-3 0,1 4 0,-6-4 0,-3 3 0,-2 2 0,4 0 0</inkml:trace>
  <inkml:trace contextRef="#ctx0" brushRef="#br0" timeOffset="2314">3161 681 12287,'-10'13'0,"2"-1"0,1-3 0,2 1 0,5 5 0,7-7 0,3-3 0,3-3 0,6-2 0,3-2 0,1-3 0,3-5 0,-3-3 0,-1-1 0,0-1 0,-4 0 0,1 0 0,-2 1 0,-4-1 0,-9 0 0,-2 9 0,-8 6 0,-3 8 0,1 5 0,-3 3 0,3 2 0,1 2 0,2 1 0,5-3 0,0 2 0,0-2 0,2-4 0,3-2 0,5-4 0,3-1 0,3 2 0,4-4 0,2-3 0,1-5 0,3-1 0,-4-5 0,-1-5 0,0-3 0,-1 0 0,-7-2 0,-2 2 0,-1 3 0,-2-1 0,2 0 0,-5 0 0,-3 6 0,-2-1 0,-7 2 0,-3-2 0,-3 5 0,-2 3 0,-1 2 0,-2 0 0,-1 0 0,1 0 0,1 0 0,3 0 0,-1 0 0,0 0 0,5 0 0,1 0 0,5 7 0,-1 3 0,10 1 0,5 1 0,3-4 0,2-2 0,-5 4 0,-1-3 0,3 1 0,1 0 0,0 3 0,-3-1 0,3-7 0,-3 2 0,-2-3 0,2-2 0,-1 0 0,6 0 0</inkml:trace>
  <inkml:trace contextRef="#ctx0" brushRef="#br0" timeOffset="2882">3822 666 12287,'0'-14'0,"0"4"0,0 0 0,0 0 0,0-4 0,0-1 0,0 0 0,0 1 0,0 4 0,-1 2 0,-4 1 0,3-4 0,-11 4 0,3-3 0,4 10 0,-1 10 0,2 3 0,0 2 0,-1 4 0,3 1 0,-2 0 0,1 1 0,3 0 0,1 4 0,0-4 0,0 0 0,0-5 0,0 4 0,0-4 0,0-1 0,1-2 0,4-3 0,-1-5 0,4-10 0,0-5 0,0-3 0,-3-7 0,3-2 0,0-5 0,0-4 0,1-3 0,2 0 0,-3-5 0,-1-4 0,4-1 0,-3-3 0,2-4 0,0-3 0,-7-5 0,4 9 0,-2 1 0,0 3 0,-1-3 0,-4 13 0,0 5 0,-6 18 0,-4 8 0,4 17 0,-1 14 0,2 5 0,0 3 0,-1 13 0,2 2 0,0 7 0,0 3 0,3 3 0,1 0 0,0-2 0,0 2 0,0 2 0,1-5 0,4-7 0,5-3 0,3 2 0,2-14 0,-1 7 0</inkml:trace>
  <inkml:trace contextRef="#ctx0" brushRef="#br0" timeOffset="4348">4645 593 12287,'-14'0'0,"4"-5"0,0-1 0,-1-3 0,-1 4 0,1-3 0,3 0 0,1 0 0,-4 3 0,3-5 0,-2-1 0,0-2 0,5 0 0,-3 1 0,0 2 0,0-1 0,3 4 0,-5 1 0,-2-1 0,-1 6 0,0-2 0,3 6 0,-3 7 0,5 8 0,-2 3 0,1 2 0,5 1 0,-2 6 0,1-3 0,0-2 0,0 1 0,5-5 0,0 2 0,7-7 0,2-1 0,5-8 0,0-6 0,3-7 0,2-6 0,4-7 0,0-11 0,5-6 0,-4-8 0,2 0 0,-1 0 0,-4-5 0,-5-2 0,1-1 0,-3-3 0,3 1 0,-12 5 0,-2 11 0,-1 10 0,-4 4 0,-3 9 0,2 5 0,-5 15 0,1 7 0,4 6 0,-4 5 0,2 8 0,2 3 0,1 5 0,2 4 0,0 1 0,0 0 0,0 0 0,0-2 0,2-1 0,1-2 0,2 2 0,7-5 0,-3-2 0,5-4 0,0-6 0,1-4 0,1-10 0,2-5 0,2-4 0,1-7 0,-3-6 0,2-6 0,-2-6 0,-2-4 0,-1-1 0,-2 1 0,-4 3 0,3-2 0,-7 2 0,-2-3 0,-3 2 0,-3 5 0,-4 8 0,-1 5 0,-3 4 0,-2 3 0,-2 2 0,-1 4 0,-4 5 0,5 5 0,-1 3 0,5 1 0,6 3 0,-4-4 0,3 1 0,3-1 0,1 5 0,2 2 0,7-6 0,4-4 0,5-9 0,4-4 0,4-8 0,-2-4 0,1-5 0,3-5 0,-5-1 0,-2-5 0,-2 3 0,-2 2 0,-2 1 0,-4 6 0,-4-1 0,-3 8 0,-2 7 0,-5 7 0,0 8 0,0-1 0,-1 1 0,4 0 0,-3-1 0,4 1 0,7-2 0,4-3 0,3-7 0,2-6 0,-1-7 0,1-9 0,6-4 0,2-7 0</inkml:trace>
  <inkml:trace contextRef="#ctx0" brushRef="#br0" timeOffset="4482">5175 167 12287,'0'9'0,"0"1"0,0 2 0,-5 2 0,-2 6 0,1 5 0,-1 2 0,2 12 0,5 4 0,0 1 0,0 3 0,7-6 0,3-6 0,3-6 0,1-5 0,6 1 0,1-10 0,0-7 0,1-5 0,-3-3 0,-4-13 0,0-3 0</inkml:trace>
  <inkml:trace contextRef="#ctx0" brushRef="#br0" timeOffset="4882">4998 358 12287,'-29'-15'0,"-1"0"0,6 6 0,-1-1 0,7 7 0,10-4 0,15 7 0,9 0 0,9 0 0,7 5 0,6 0 0,3-2 0,4-1 0,3-2 0,-2 0 0,1 0 0,2 0 0,3 0 0,-6 1 0,-4 3 0,1 0 0,-9 3 0,-3-4 0,-5 2 0,-9 7 0,-3-3 0,-12-2 0,-12-1 0,-5-1 0,-4 0 0,3 5 0,-6-3 0,3 1 0,-1 3 0,0 2 0,6 2 0,-1 1 0,0 4 0,2-4 0,2 5 0,3-1 0,1 0 0,2-1 0,5-4 0,2-2 0,3-3 0,3 1 0,7-6 0,1-2 0,4-1 0,-2-2 0,6-2 0,2-4 0,2-9 0,-4-1 0,1-9 0,-1 1 0,-1 1 0,-3-5 0,-9 5 0,-2 0 0,-3 4 0,-1 7 0,-5 3 0,-2 7 0,-3 4 0,-3 9 0,0 7 0,-3 7 0,4-4 0,1 2 0,-1 3 0,2-5 0,5 0 0,0 0 0,7-4 0,1 4 0</inkml:trace>
  <inkml:trace contextRef="#ctx0" brushRef="#br0" timeOffset="5031">5939 711 12287,'-21'6'0,"-2"-4"0,-7 3 0,1-4 0,1 4 0,2 0 0,2-2 0,6-1 0,-2-2 0,10-7 0,10-1 0,8-6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31:37.484"/>
    </inkml:context>
    <inkml:brush xml:id="br0">
      <inkml:brushProperty name="width" value="0.08571" units="cm"/>
      <inkml:brushProperty name="height" value="0.08571" units="cm"/>
      <inkml:brushProperty name="color" value="#E71224"/>
    </inkml:brush>
  </inkml:definitions>
  <inkml:trace contextRef="#ctx0" brushRef="#br0">74 116 12287,'-13'-29'0,"2"3"0,1 6 0,7 0 0,-4 12 0,1 0 0,4 3 0,-3 10 0,4 6 0,1 7 0,0 10 0,-2 10 0,-1 1 0,-2 2 0,0 11 0,5-3 0,0 5 0,0 0 0,5 1 0,1-4 0,2 0 0,4-1 0,-4-1 0,2-6 0,1-6 0,2-7 0,2-4 0,0-11 0,-1 2 0,1-8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31:34.341"/>
    </inkml:context>
    <inkml:brush xml:id="br0">
      <inkml:brushProperty name="width" value="0.08571" units="cm"/>
      <inkml:brushProperty name="height" value="0.08571" units="cm"/>
      <inkml:brushProperty name="color" value="#E71224"/>
    </inkml:brush>
  </inkml:definitions>
  <inkml:trace contextRef="#ctx0" brushRef="#br0">985 133 12287,'0'-10'0,"0"0"0,-6 7 0,4-4 0,0 9 0,7 3 0,0 5 0,2 3 0,-6 10 0,6 6 0,-2 10 0,0 9 0,0 4 0,-5 8 0,0 2 0,0 2 0,-2 3 0,-3-7 0,-3-6 0,0-6 0,-4-9 0,7-15 0,-4-10 0,4-14 0,3-10 0,5-8 0,1-17 0,5-10 0,3-4 0,1-2 0,7-3 0,-1 4 0,-1-1 0,-2 0 0,-1 4 0,0 4 0,0 3 0,-1-1 0,-1 3 0,-1 12 0,-2 2 0,-7 6 0,3 0 0,1 6 0,-4 1 0,7 6 0,0 0 0,4 5 0,1 2 0,0 3 0,0 1 0,-1 6 0,3-1 0,2 5 0,-2-1 0,2 8 0,-4 0 0,-5 1 0,3 12 0,-4-5 0,3 3 0,-2 2 0,-4 4 0,-6-3 0,0 4 0,0 5 0,0-1 0,0-2 0,0-2 0,0 0 0,-5 1 0,0-11 0,2-5 0,2-3 0,1-3 0,0-6 0,1-7 0,4-7 0,5-8 0,9-12 0,4-3 0,7-6 0</inkml:trace>
  <inkml:trace contextRef="#ctx0" brushRef="#br0" timeOffset="631">2264 236 12287,'-6'-15'0,"-1"5"0,-4 2 0,1 2 0,5-4 0,-5 5 0,-1 2 0,2 1 0,0 2 0,-3 2 0,-1 2 0,-3 6 0,-2 8 0,-3 3 0,-2 2 0,-5 0 0,-5 3 0,2-1 0,-1 1 0,-1-5 0,4-1 0,1-4 0,3-1 0,-1-2 0,7-3 0,1-5 0,8 3 0,5-7 0,10 4 0,5-3 0,3-2 0,3 2 0,4 1 0,4 2 0,4 4 0,3-2 0,3 1 0,5 4 0,-1 1 0,1 1 0,-1 1 0,-6 0 0,8-1 0,-11 1 0,2 0 0,0 0 0,-3 3 0,-4-2 0,-6-3 0,-6 0 0,-1-5 0,-6 2 0,0-7 0,-7 4 0,-1-9 0,-2-3 0,0-3 0,5-7 0,0 1 0</inkml:trace>
  <inkml:trace contextRef="#ctx0" brushRef="#br0" timeOffset="1264">2911 59 12287,'-15'-5'0,"0"1"0,1 0 0,-1-2 0,0 1 0,7 0 0,3 5 0,12 0 0,8 0 0,7 0 0,8-5 0,4 0 0,4 2 0,-1 1 0,11 2 0,-6 0 0,-1 0 0,-5 0 0,0 0 0,-2 0 0,-3 0 0,-5 0 0,-5 0 0,-6 0 0,-13 0 0,-9-1 0,-7-3 0,-6-1 0,-6 1 0,1 4 0,-2 0 0,-3 0 0,6 0 0,1 1 0,2 6 0,3 7 0,1 3 0,3 7 0,-1 4 0,0 5 0,7 4 0,1 9 0,3 3 0,-1 5 0,1 3 0,4 2 0,5-2 0,5-3 0,3 0 0,2-9 0,0-5 0,-1-8 0,-1-1 0,0-13 0,-1-3 0,-1-4 0,12-7 0,-7 2 0</inkml:trace>
  <inkml:trace contextRef="#ctx0" brushRef="#br0" timeOffset="1559">3278 559 12287,'0'-10'0,"0"0"0,0-1 0,0-2 0,2 0 0,3 3 0,3-1 0,7 4 0,-1 1 0,1-1 0,5 2 0,-1 5 0,-1 2 0,-1 3 0,-3 3 0,1 7 0,-2-1 0,-3 1 0,-4 6 0,-6 2 0,0 0 0,0-3 0,-1 1 0,-4-2 0,-5-1 0,-3-1 0,-2-8 0,1 0 0,-1-3 0,0-3 0,1-1 0,0-5 0,5-5 0,4-7 0,-2-5 0,2 1 0,4-6 0,4-3 0,5-1 0,7 0 0</inkml:trace>
  <inkml:trace contextRef="#ctx0" brushRef="#br0" timeOffset="1697">3675 206 12287,'0'-14'0,"0"5"0,0-4 0,0 4 0,0 4 0,0 6 0,0 12 0,2 10 0,3 12 0,5 4 0,-2 8 0,1 2 0,3-2 0,1-1 0,-3 2 0,0-1 0,1-3 0,2-2 0,2-2 0,-2-11 0,-2-3 0,-1-6 0,-8-7 0,-2-13 0,-13-13 0,-10-4 0</inkml:trace>
  <inkml:trace contextRef="#ctx0" brushRef="#br0" timeOffset="2098">3528 515 12287,'15'0'0,"1"0"0,4 0 0,3 0 0,8 0 0,1 0 0,3 0 0,4 0 0,-3 0 0,-2 0 0,-3 0 0,5 0 0,-11 0 0,-4 2 0,-3 3 0,-4-4 0,0 6 0,-5-1 0,-4 2 0,-10 7 0,-3 0 0,-5-1 0,2 1 0,1 0 0,5 0 0,-3-1 0,1 1 0,4 0 0,3-7 0,5-3 0,3-4 0,8-1 0,4 0 0,5 0 0,1-6 0,0-4 0,-2-3 0,2-2 0,-4 2 0,-3 3 0,-4 4 0,-5-1 0,3 6 0,-5-3 0,0 8 0,-1 4 0,-7 7 0,0-1 0,0 1 0,0 0 0,0-1 0,0 1 0,0 0 0,6-5 0,4-1 0,3-7 0,2-2 0,-1-8 0,1-5 0,5-8 0,-1-4 0,-1-3 0,-1-1 0,-4-1 0,-2-1 0,-3-1 0,-1-3 0,4-5 0,-3 2 0</inkml:trace>
  <inkml:trace contextRef="#ctx0" brushRef="#br0" timeOffset="2264">4351 250 12287,'0'-14'0,"0"-3"0,0-1 0,0-1 0,0-1 0,0 6 0,0 5 0,0 11 0,0 13 0,2 9 0,3 9 0,-3 4 0,2 8 0,-2-1 0,-2 0 0,0 5 0,0 0 0,2-2 0,3-1 0,-4-5 0,6-4 0,-1-4 0,4 0 0,2-7 0,-1-8 0,-1-7 0,1-6 0,2-3 0,2-2 0</inkml:trace>
  <inkml:trace contextRef="#ctx0" brushRef="#br0" timeOffset="2806">383 280 12287,'-10'-10'0,"0"2"0,-1 1 0,2 2 0,0 5 0,-4 0 0,-5 0 0,0 7 0,-7 3 0,-1 4 0,-2 6 0,-6-4 0,0 6 0,3-3 0,4 1 0,1-1 0,7-4 0,2 0 0,6-1 0,4 1 0,7 0 0,4 0 0,5-1 0,8-4 0,14 0 0,3 0 0,5-2 0,5 3 0,2-6 0,0-2 0,-4-1 0,-1 3 0,2 0 0,-4-2 0,-5-1 0,-3-2 0,-8 6 0,-2 2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33:39.719"/>
    </inkml:context>
    <inkml:brush xml:id="br0">
      <inkml:brushProperty name="width" value="0.05292" units="cm"/>
      <inkml:brushProperty name="height" value="0.05292" units="cm"/>
      <inkml:brushProperty name="color" value="#FF0000"/>
    </inkml:brush>
  </inkml:definitions>
  <inkml:trace contextRef="#ctx0" brushRef="#br0">7247 11759 24575,'0'0'0</inkml:trace>
  <inkml:trace contextRef="#ctx0" brushRef="#br0" timeOffset="151">7247 11759 24575,'0'0'0</inkml:trace>
  <inkml:trace contextRef="#ctx0" brushRef="#br0" timeOffset="1880">15787 11642 24575,'0'0'0</inkml:trace>
  <inkml:trace contextRef="#ctx0" brushRef="#br0" timeOffset="2030">15787 11642 24575,'0'0'0</inkml:trace>
  <inkml:trace contextRef="#ctx0" brushRef="#br0" timeOffset="4819">4542 10613 24575,'0'21'0,"0"0"0,0 11 0,0 2 0,0 3 0,0 2-436,0-6 1,0 2 0,0-1 435,0-4 0,0-1 0,0 1 0,0 2 0,0-1 0,0 1 0,0 4 0,0 0 0,0 0 0,0-5 0,0-1 0,0 2 0,0-1 0,0 1 0,0 1 0,0-2-321,1 5 1,-1-1-1,-1 1 321,-3 4 0,-1 2 0,1 0 0,3-4 0,0-1 0,0-1 0,-3-6 0,-2 0 0,3 0 116,2 0 0,1 1 0,1-1-116,-1 5 0,0-1 0,0 2 0,0 1 0,0-4 0,0-1 310,0-2 1,0-1-311,0 4 0,0 0 543,0-9 0,0-1-543,0 3 0,0-3 213,0-7-213,0 10 0,0-22 0,0 9 0,0-13 0</inkml:trace>
  <inkml:trace contextRef="#ctx0" brushRef="#br0" timeOffset="6085">4175 12480 24575,'27'0'0,"1"0"0,5 0 0,3 0 0,-4 0 0,3 0 0,1 0-944,2 0 0,1 0 0,1 0 944,-7 0 0,-1 0 0,2 0 0,0 0 0,2 0 0,1 0 0,0 0 0,0 0-447,-1 0 1,1 0 0,0 0 0,1 0 446,-4 0 0,1 0 0,-1 0 0,2 0 0,-2 0 0,1 0 0,-1 0 0,0 0 0,0 0 0,1 0 0,1 0 0,1 0 0,0 0 0,1 0 0,-2 0 0,0 0 0,-1 0 0,1 0 0,-1 0 0,0 0 0,-1-1 0,-1 1 0,1 0 0,-1 0 0,1 1 0,0 0 0,0 2 0,0-1 0,-1 1 0,0 1 0,5-1 0,0 1 0,-1 1 0,0-1-63,0 0 1,0 0-1,-1 0 1,0 0 62,-3 0 0,0 0 0,-1-1 0,0-1 0,8-1 0,0-1 0,0-1 0,-8 1 0,1 0 0,0 0 0,-1 0 0,8 0 0,0 0 0,0 0 0,-8 0 0,1 0 0,0 0 0,-1 0 0,8 0 0,-1 0 0,1 0 0,-4 0 0,0 0 0,1 0 0,-2 0 0,6 0 0,-1 0 0,2 0 0,-4 0 0,2-1 0,0 1 0,-2 1 0,4 5 0,-2 2 0,1-2 0,-6-4 0,2-3 0,0 2 0,-2 2 0,6 6 0,-2 4 0,0-3 0,-2-3 0,0-3 0,0 2 0,3 3 0,1 2 0,-1-2-221,-9-3 1,0-1 0,0 1 220,6 2 0,2 2 0,-1-2 0,-3-6 0,-2-2 0,2 1 0,4 3 0,1 0 0,-1 1 0,-4 0 0,1-1 0,-1 0 0,1-3 0,1 0 0,-2 0 0,8 6 0,-5-1 578,-13-5 0,-2-2-578,3 1 0,-7 0 500,-15 0 1,9 0-1,-13 0 1</inkml:trace>
  <inkml:trace contextRef="#ctx0" brushRef="#br0" timeOffset="7752">8775 12538 24575,'17'0'0,"-4"0"0,-13 20 0,0-2 0,0 5 0,0 3 0,0-4 0,0 2 0,0 5 0,0 0 0,0-5 0,0-2 0,0 8 0,0 2 0,0-27 0,0 15 0,0-20 0,0 0 0,-13 0 0,10 0 0,-37 13 0,8-10 0,-6 4 0,-3-1 0,10-5 0,-1-2 0,1 0 0,-1 1 0,3 1 0,4 6 0,1-1 0,-4-4 0,1-1 0,-9 12 0,18-13 0,-2 0 0,20 0 0,0 0 0</inkml:trace>
  <inkml:trace contextRef="#ctx0" brushRef="#br0" timeOffset="9352">9363 12538 24575,'25'0'0,"-5"0"0,6 20 0,-11-6 0,2 3 0,2 3 0,1 2 0,0 1-473,0 1 1,-1 2 0,1-1 472,6 6 0,1 1 0,-2 0 0,-3-1 0,-2-1 0,2-1 0,4-5 0,2-1 0,-4-1 172,1 6 1,-4-1-173,-6-7 0,0-4 0,17 2 0,-27 2 0,15-20 0,-20 13 0,0-10 0,0 10 0</inkml:trace>
  <inkml:trace contextRef="#ctx0" brushRef="#br0" timeOffset="10618">9966 12582 24575,'-36'13'0,"14"-5"0,0 1 0,2 5 0,1 1 0,-3 0 0,1 0 0,-8 14 0,0 0 0,12-12 0,-9 9 0,23-23 0,-10 23 0,13-22 0,-20 9 0,6 3 0,-3 0 0,-8-6 0,-2 1 0,7 8 0,1 4 0,-1-2 0,-9-5 0,-1 0 0,8 2 0,1 1 0,-1 0 0,-9 1 0,2-1 0,8-4 0,2 1 0,-3 2 0,5-3 0,14-12 0,-10 10 0,13-13 0,0 0 0</inkml:trace>
  <inkml:trace contextRef="#ctx0" brushRef="#br0" timeOffset="12551">4674 10583 24575,'-24'7'0,"-1"-1"0,-9 11 0,3-3 0,0 1 0,-2 1 0,11-3 0,2 1 0,4 8 0,-11-4 0,24 15 0,-10-30 0,13 10 0,0-13 0,0 0 0,0 0 0</inkml:trace>
  <inkml:trace contextRef="#ctx0" brushRef="#br0" timeOffset="13302">4395 10774 24575,'16'0'0,"11"0"0,-11 0 0,13 0 0,1 0 0,-14 0 0,10 0 0,-23 0 0,11 0 0,-14 0 0</inkml:trace>
  <inkml:trace contextRef="#ctx0" brushRef="#br0" timeOffset="14503">4072 9643 24575,'24'0'0,"9"19"0,-17-1 0,-2 0 0,2 0 0,13-2 0,-13 11 0,-3-24 0,-13 10 0,14 0 0,2 3 0,0 1 0,10 9 0,-22-23 0,22 10 0,-23-13 0,10 13 0,-13-10 0,0 10 0</inkml:trace>
  <inkml:trace contextRef="#ctx0" brushRef="#br0" timeOffset="15704">4542 9613 24575,'-16'17'0,"3"-4"0,0 6 0,9-1 0,-22 5 0,23 3 0,-10-23 0,13 10 0,0-13 0,-13 0 0,10 14 0,-24-11 0,24 23 0,-10-23 0,13 10 0,-19-13 0,14 0 0,-15 0 0,20 0 0</inkml:trace>
  <inkml:trace contextRef="#ctx0" brushRef="#br0" timeOffset="16685">4351 9804 24575,'0'17'0,"0"9"0,0-10 0,0 7 0,0 3 0,0 3 0,0 3 0,0 7 0,0 3-387,0-7 1,0 2-1,0-1 387,0-5 0,0 0 0,0 0 0,0 7 0,0 2 0,0-4 142,0 4 0,0-3-142,-1-3 0,2-3 0,9-2 0,0-2 0,-5 6 0,14-4 0,-19-3 876,0-23-876,0 24 0,0-24 0,0 10 0,0-13 0</inkml:trace>
  <inkml:trace contextRef="#ctx0" brushRef="#br0" timeOffset="37889">17272 1249 24575,'37'0'0,"1"0"0,-10 0 0,3 0 0,1 0 0,2 0 0,2 2 0,2 1 0,1-1 0,2 2 0,0-2-469,-7 1 1,0-2 0,2 1 0,0 0 0,0 1 0,1-1 0,0 2 58,-2 0 0,1 1 1,0 0-1,0 1 1,1 0-1,0 0 0,1-1 1,-1 0-1,3 0 0,-1-1 1,1 0-1,0 0 1,1 0-1,0 0 0,1 0 1,0 0 196,-4 0 1,1 0-1,1 1 1,-1 0 0,2-1-1,-1 1 1,1-1 0,0 0-1,-1 0 1,1-1 82,-3 0 0,0-1 0,0-1 1,1 1-1,-1-1 0,1 0 1,-1 0-1,1 0 0,0 0 0,0 1 1,1 0 129,-2 0 0,1 1 0,0-1 0,0 1 0,0 1 0,1-1 0,-1 0 0,1 0 0,-1 0 0,1-1 0,-1 1 0,0-2-196,0 1 0,0-1 0,0-1 0,-1 1 0,1-1 0,0 0 0,0 0 0,-1 0 0,1 0 0,-1 0 1,1 0-1,-1 1 196,3 1 0,-1-1 0,1 1 0,-1 0 0,0 0 0,0 1 0,1-1 0,-1 0 0,0-1 0,0 1 0,0-1 0,-1 0 0,1-1 0,0 0 0,-1 0 0,1 0 0,-1 0 0,1 0 0,-1-1 0,0 1 0,-1 0 0,0 0 0,4 0 0,0 0 0,-1 0 0,0 0 0,0 0 0,-1 0 0,0 0 0,-1 0 0,1 0 27,0 0 0,1 0 0,-1 0 1,0 0-1,0 0 0,-1 0 0,-1 0 1,-1 0-28,5 0 0,0 0 0,-2 0 0,0 0 0,-2 0 0,0 0 366,-1 0 1,0 0 0,-1 0-1,-2 0 1,-2 0-367,11 0 0,-3 0 0,-3 0 1638,5 0 0,-6 0-1624,-7 0 3262,-3 0-1555,-22 0 1555,9 0-2755,0 0 922,3 0-1443,20 0 155,-18 0-155,15 0 0,-17 0 0,-13 0 0,7 0 0,-23 0 0</inkml:trace>
  <inkml:trace contextRef="#ctx0" brushRef="#br0" timeOffset="47587">15758 11803 24575,'0'17'0,"0"-4"0,13-13 0,3 0 0,4 0 0,2 0 0,11 0 0,-5 0 0,0 0 0,4 0 0,0-4 0,-2-5 0,-12-9 0,-1 0 0,8 8 0,-1-1 0,-15-12 0,-2 0 0,6 6 0,-13-12 0,0 0 0,0 8 0,0-1 0,0-10 0,-5 7 0,-3 1 0,-8-7 0,-14 8 0,-6 10 0,5 13 0,8 0 0,-3 0 0,23 0 0,-23 0 0,-4 13 0,8-3 0,-1 3 0,0 2 0,0 1 0,-3-5 0,3 0 0,5 16 0,-2-24 0,20 10 0,0-13 0,0 13 0,0-10 0,-13 10 0,10 0 0,-10-9 0,13 9 0</inkml:trace>
  <inkml:trace contextRef="#ctx0" brushRef="#br0" timeOffset="52473">13538 12009 24575,'0'-29'0,"0"8"0,0-1 0,0-6 0,0-3 0,0-3 0,0 0 0,0 3 0,0 1 0,0 5 0,0 1 0,0-5 0,0 13 0,0-10 0,0-4 0,0-2 0,6 7 0,1 1 0,-4-7 0,10 8 0,-13-3 0,13-4 0,10-3 0,-14 6 0,0-1 0,9 8 0,-3 1 0,-12-12 0,10 11 0,-13 20 0,0 0 0,13 20 0,4-2 0,-9 11 0,0 4 0,5-9 0,0 1 0,-7 4 0,-2 3 0,2-2 0,9 2 0,0 0 0,-9-2 0,-2 2 0,2-3 0,7 2 0,0 0 0,-6-1 0,-2 2 0,0-2 0,2 3 0,2-2 0,7 2 0,1-1 0,-8-4 0,0-1 0,2-1 0,0 1 0,3 2 0,-1 2 0,-6 2 0,2-1 0,5-8 0,1-2 0,0 1 0,0-3 0,1-4 0,-3 10 0,-13-23 0,0-3 0,0-29 0,0-4 0,0-6 0,0 4 0,0-3 0,0 0-495,0-2 0,0-1 0,0 0 495,0 5 0,0 0 0,0-1 0,0 2 0,0-6 0,0 2 0,0 0 0,0-1 0,0 0 0,0 2 0,0 7 0,0 1 0,0 1 0,0-5 0,0 3 0,0 8 0,0 3 0,0 4 0,0 3 0,0 13 0,0 13 1485,0 16-1485,6-7 0,1 2 0,1 15 0,1 1 0,-2-9 0,2 1 0,1-2 0,2 1 0,-1 0-262,-5-4 1,-1 0 0,1 0 261,5 7 0,2 0 0,-1 1 0,-2 0 0,-1 0 0,2 0 0,2 0 0,2-1 0,-1 0 0,-3-6 0,-1-1 0,2-1 0,1 0 0,2-1 0,-1-4 0,2-4 0,-2-1 0,-6 6 0,0-5 0,5-14 0,-13 10 0,0-13 784,0 0-784,20-26 0,-17-1 0,-1-5 0,4 2 0,2-3 0,-3-1-453,-3 2 1,-2-1 0,-1-1 0,0 0 452,1-2 0,-1-1 0,1 0 0,1 0 0,2 3 0,1 0 0,-1 0 0,0 1-163,-1-1 0,-2 1 0,0 0 0,2 2 163,2-1 0,1 2 0,-1 2 0,-4-7 0,0 5 0,0 0 0,0 17 0,13 13 0,-10 0 1746,10 0-1746,0 0 715,3 13-715,-1 6 0,0 5 0,6 8 0,0 5-408,-7-11 1,-1 3 0,0 1 0,0 0 407,-1 0 0,0 0 0,-1 1 0,1-1 0,1 3 0,0 0 0,-1 1 0,-1-1 0,0 7 0,-2-1 0,0-1-165,1-7 0,0-1 1,0-1 164,-1 3 0,1-1 0,0-2 0,5-5 0,0 0 0,-7 15 0,0-2 0,6-20 0,-2 0 0,-11 8 0,1-1 793,15-8 0,-1-3-793,-11 4 537,14-17-537,-19-17 0,0-11 0,0-6 0,0 4 0,0-3 0,0 4 0,0-4 0,0-1 0,0 2-451,0-4 0,0 0 1,0-1 450,0 2 0,0-2 0,0 0 0,0 2 0,0-5 0,0 0 0,0 1 0,0-3 0,0 1 0,0 0 0,0 3 0,0 1 0,0 1-45,0 5 0,0 1 0,0 1 45,0-13 0,0 5 0,0 5 0,0-7 0,0 35 0,0-9 0,14 13 1343,-11 13-1343,23 17 0,-17-3 0,-2 4 0,2-1 0,1 3 0,1-1-128,-2-1 1,1 0 0,0 0 127,0 1 0,1-1 0,-3 1 0,-2-1 0,-1 0 0,1-2 0,8 4 0,-2-2 0,-11 9 0,1-1 0,15-16 0,-1-1 0,-14 0 0,1-1 0,13-2 0,0-2 0,-12 1 0,9 14 526,-13-28-526,0-4 0,0-23 0,5-4 0,3-3 0,-1-10 0,2-2-273,1 10 1,0-1 0,0 0 272,-5-2 0,0 0 0,1 2 0,3 4 0,1 2 0,-3 1 0,-5 2 0,-1 3 0,12-6 0,-13 27 0</inkml:trace>
  <inkml:trace contextRef="#ctx0" brushRef="#br0" timeOffset="54155">14038 11700 8191,'29'0'0,"1"0"3276,-14 0-1489,17 0 1031,-16 0-2818,19 0 1719,-6 0-1719,-10 0 0,2 0 1638,1 0 0,0 0 0,8 0 0,3 0-1561,-6 0 0,1 0 1,1 0-515,4 0 1,0 0-1,2 0 437,-3 0 0,0 0 0,1-1 0,-1 2 0,5 3 0,-1 1 0,2 0 0,-3-2 0,2 1 0,0 0 0,-3 1 0,-2 0 0,-2 0 0,1 1 0,0 2 0,0 0 0,1 1 0,-2-1-93,0-2 1,-1 0-1,-1 0 93,-2 1 0,0 1 0,0 0 0,14 6 0,-3-2 0,-14-10 0,-1-1 0,2 6 0,-1-1 0,5-6 0,1 0 1291,-1 0-1291,-12 0 297,-4 0-297,-13 0 0,13 0 0,3 0 0,0 0 0,17 0 0,-2 0 0,8 0 0,-16 0 0,-3 0 0,-4 0 0,10 0 0,-23 0 0,11 0 0</inkml:trace>
  <inkml:trace contextRef="#ctx0" brushRef="#br0" timeOffset="55123">15846 11730 24575,'29'0'0,"1"0"0,-1 0 0,0 0 0,-12 0 0,15 0 0,-27 0 0,15 0 0,-7 0 0,-10 0 0,-36 0 0,10 5 0,-4 3 0,-3-1 0,-2 0 0,-1 2-214,1 1 1,1 1 0,-1-1 213,2-2 0,-1-1 0,3 1 0,-8 6 0,3-2 0,3-11 0,4 1 0,10 11 0,3-13 0,13 0 0,0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35:15.635"/>
    </inkml:context>
    <inkml:brush xml:id="br0">
      <inkml:brushProperty name="width" value="0.08571" units="cm"/>
      <inkml:brushProperty name="height" value="0.08571" units="cm"/>
      <inkml:brushProperty name="color" value="#E71224"/>
    </inkml:brush>
  </inkml:definitions>
  <inkml:trace contextRef="#ctx0" brushRef="#br0">58 803 12287,'-15'0'0,"0"0"0,2 6 0,3 4 0,6 3 0,5 2 0,7 1 0,9 2 0,4 2 0,3 4 0,6-4 0,-1-4 0,1-5 0,-3 1 0,-1-7 0,-1-2 0,1-1 0,-5-4 0,1-3 0,-4-5 0,-4-3 0,7-6 0,-9-3 0,-1 1 0,2 0 0,-1-4 0,-1 4 0,-1 0 0,1 0 0,9 1 0,-4-1 0,6-2 0</inkml:trace>
  <inkml:trace contextRef="#ctx0" brushRef="#br0" timeOffset="632">337 112 12287,'0'-18'0,"0"3"0,0 2 0,0 0 0,0-2 0,0 1 0,-2 4 0,-3 0 0,4 7 0,-6 3 0,7 9 0,0 6 0,0 5 0,0 3 0,0 8 0,0 5 0,0 8 0,0 6 0,0 9 0,-1 0 0,-4 0 0,1 8 0,-5 0 0,-1-4 0,2 1 0,-5-5 0,4-9 0,0-9 0,-1-8 0,7 0 0,-2-24 0,10 0 0,4-11 0,11-13 0,3-8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35:17.767"/>
    </inkml:context>
    <inkml:brush xml:id="br0">
      <inkml:brushProperty name="width" value="0.08571" units="cm"/>
      <inkml:brushProperty name="height" value="0.08571" units="cm"/>
      <inkml:brushProperty name="color" value="#E71224"/>
    </inkml:brush>
  </inkml:definitions>
  <inkml:trace contextRef="#ctx0" brushRef="#br0">59 353 12287,'0'-10'0,"-1"0"0,-4-1 0,3-2 0,-5 0 0,1 3 0,4 3 0,-4 11 0,6 5 0,0 11 0,0 6 0,-2 10 0,-1 3 0,-2 4 0,2 1 0,-1-2 0,1-3 0,-2-4 0,2-4 0,1-3 0,2-4 0,0-4 0,0-4 0,0-11 0,0-10 0,7-11 0,3-19 0,3-4 0,1-3 0,1-6 0,0 1 0,0 3 0,-1 1 0,1-1 0,-2 10 0,-2 5 0,-1 7 0,-6 3 0,2 11 0,1-1 0,-6 11 0,4 14 0,-3 11 0,-2 5 0,-5 14 0,-2-2 0,1 0 0,-1-3 0,2-2 0,5-8 0,0-3 0,0 0 0,0-7 0,0-1 0,5-12 0,2-10 0,1-11 0,3-10 0,7-6 0,2-5 0,0-6 0,1-2 0,-5 4 0,4 4 0,-4 3 0,-1 2 0,-5 6 0,-1 5 0,3 6 0,-6 9 0,-1 11 0,-3 7 0,-2 9 0,0 3 0,0 4 0,0 3 0,0 0 0,0-4 0,0-1 0,0 0 0,5-6 0,1-2 0,1-1 0,-1 0 0,6-1 0,-2-6 0,3-3 0,1-3 0,1-7 0,0 0 0</inkml:trace>
  <inkml:trace contextRef="#ctx0" brushRef="#br0" timeOffset="332">618 470 12287,'-7'-8'0,"6"-5"0,-4 3 0,5 4 0,5-1 0,4 2 0,4 1 0,7-6 0,1 5 0,0 2 0,1 1 0,2 2 0,-3 0 0,1 0 0,-1 0 0,-3 6 0,-7 4 0,-1 3 0,2 2 0,-6 0 0,-1 1 0,-3 2 0,-2 2 0,-7 1 0,-3-3 0,-3 1 0,-2-1 0,1-3 0,-3-3 0,-1-4 0,-1-2 0,-1-1 0,4-5 0,-2 0 0,-2 0 0,1-6 0,6-6 0,3-4 0,5-4 0,3-4 0,2 3 0,0-1 0,0 1 0,13-5 0,4 3 0</inkml:trace>
  <inkml:trace contextRef="#ctx0" brushRef="#br0" timeOffset="1349">985 397 12287,'-1'-8'0,"-3"1"0,-1 1 0,0 4 0,5-4 0,0 12 0,0 4 0,0 3 0,0 2 0,0 1 0,0 2 0,0 2 0,0-2 0,0 3 0,0-2 0,0-1 0,0-1 0,0-3 0,0 1 0,0 0 0,0-1 0,0-7 0,0-9 0,2-9 0,3-7 0,2-7 0,4 4 0,-1 0 0,1 0 0,1 1 0,-1 5 0,-3 1 0,-1-1 0,3 5 0,-4 2 0,2 2 0,-3 1 0,3 6 0,-1 4 0,-2 5 0,-5 8 0,0 2 0,0-2 0,0-2 0,1-1 0,3-1 0,1 1 0,1 0 0,-1-1 0,3-5 0,7-5 0,0-2 0,-1-2 0,6 0 0,1-2 0,0-1 0,1-2 0,2-5 0,-3 4 0,1-2 0,-1-4 0,3 4 0,-4-2 0,-1 7 0,-4-2 0,-7-3 0,-3 6 0,-10-3 0,4 4 0,-4 1 0,10 0 0,3-2 0,7-3 0,-6 4 0,1-4 0,-5 3 0,5 2 0,-7 2 0,4 1 0,-1 2 0,-3 0 0,7-5 0,2 0 0,1 0 0,1 0 0,1 0 0,0 0 0,0 0 0,-1 0 0,1-5 0,0 0 0,-1 2 0,1 1 0,0 2 0,-1 5 0,1 0 0,0 5 0,0-5 0,-1-2 0,1-1 0,0-2 0,-1 0 0,1 0 0,0-2 0,-1-3 0,1 2 0,-2-7 0,-1-1 0,-3-3 0,1 0 0,5-7 0,0-2 0</inkml:trace>
  <inkml:trace contextRef="#ctx0" brushRef="#br0" timeOffset="1532">2176 15 12287,'0'-8'0,"0"1"0,-5 14 0,0 4 0,0 7 0,-1 6 0,4 6 0,-3 4 0,3 4 0,2-1 0,0 4 0,0-7 0,0-1 0,0-2 0,0-3 0,2-4 0,1-4 0,2-4 0,7-6 0,-3-2 0,5-1 0,-6-2 0,5-12 0,-5-1 0</inkml:trace>
  <inkml:trace contextRef="#ctx0" brushRef="#br0" timeOffset="2215">2014 235 12287,'-15'0'0,"7"0"0,-3-1 0,6-4 0,-3 3 0,8-3 0,3 4 0,13 1 0,4 0 0,4 0 0,6 0 0,4 0 0,4 0 0,-1 0 0,6 0 0,-4 0 0,3-2 0,3-3 0,-3 3 0,-3-4 0,-5 1 0,-3 0 0,-8-1 0,-3 2 0,-4-1 0,-9 0 0,-7 5 0,-2 7 0,-8 3 0,-1 3 0,-2 2 0,0 4 0,1 2 0,3 1 0,-3-1 0,6 5 0,1-3 0,3 1 0,2 1 0,0-6 0,0 4 0,2-1 0,3-4 0,3-4 0,6-2 0,1-4 0,0-2 0,4-1 0,3-6 0,-1-4 0,0-5 0,4-8 0,-4-3 0,0-2 0,0-3 0,4-2 0,-6 0 0,-1 4 0,-1 4 0,-3 0 0,0 4 0,-3 5 0,-1 3 0,-7 4 0,2 9 0,-3 0 0,-4 8 0,-1 3 0,-2 1 0,-2-1 0,4-1 0,-2 0 0,0-1 0,7-1 0,3-3 0,3-3 0,7-7 0,-1-2 0,1-3 0,0 2 0,-1-5 0,1 0 0,0-1 0,-2 4 0,-2-3 0,-1 2 0,-5-4 0,5 5 0,-7 2 0,2 8 0,-3 4 0,-2 5 0,0 0 0,0 1 0,6-7 0,6-3 0,4-5 0,3-5 0,8 0 0,-1-8 0,3-3 0,1-1 0,2 6 0,-7 1 0,1 0 0,-2 2 0,-2-3 0,-8 6 0,1 2 0,0 1 0,-7 4 0,-3 3 0,3-4 0,2 4 0,3-3 0,1-2 0,1 0 0,0 0 0,0 0 0,6 6 0,2 2 0</inkml:trace>
  <inkml:trace contextRef="#ctx0" brushRef="#br0" timeOffset="2348">3602 485 12287,'6'-8'0,"2"1"0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44:44.593"/>
    </inkml:context>
    <inkml:brush xml:id="br0">
      <inkml:brushProperty name="width" value="0.08571" units="cm"/>
      <inkml:brushProperty name="height" value="0.08571" units="cm"/>
      <inkml:brushProperty name="color" value="#FFC114"/>
    </inkml:brush>
  </inkml:definitions>
  <inkml:trace contextRef="#ctx0" brushRef="#br0">38 60 12287,'-14'-7'0,"5"6"0,-2-8 0,8 6 0,4-2 0,3 0 0,9 5 0,6-1 0,7-4 0,2 3 0,11-4 0,2 1 0,2 0 0,10 0 0,5 5 0,0 0 0,5 0 0,3 2 0,0 2 0,-1 6 0,0 3 0,2 2 0,-6 0 0,-6-1 0,-2 1 0,1-5 0,-5-2 0,-4-1 0,-4-4 0,-2-2 0,-8-1 0,-6-1 0,-7-4 0,0 2 0,-10-7 0,0-2 0,-1 4 0,-7-2 0,0 6 0,0-6 0,6 0 0,2-5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35:21.498"/>
    </inkml:context>
    <inkml:brush xml:id="br0">
      <inkml:brushProperty name="width" value="0.08571" units="cm"/>
      <inkml:brushProperty name="height" value="0.08571" units="cm"/>
      <inkml:brushProperty name="color" value="#E71224"/>
    </inkml:brush>
  </inkml:definitions>
  <inkml:trace contextRef="#ctx0" brushRef="#br0">359 860 12287,'0'-15'0,"0"0"0,0 1 0,0-1 0,-1 0 0,-3 1 0,-2 1 0,-2 3 0,3-2 0,-3 6 0,1-2 0,-4 6 0,1 2 0,-3 8 0,-2 7 0,0 6 0,-1 9 0,-3 7 0,1 7 0,-7 5 0,-1 5 0,-2 3 0,4 7 0,1 3 0,2 2 0,3 1 0,3 3 0,5-9 0,7-4 0,6-4 0,5-9 0,10-11 0,5-10 0,6-8 0,11-6 0,-1-16 0,3-5 0,2-11 0,5-13 0,2-7 0,0-8 0,-1-6 0,-2-6 0,-7-2 0,-4 1 0,-1-1 0,-8 2 0,-9 4 0,-4 6 0,-5 4 0,-4 5 0,-7 13 0,-4 4 0,-5 4 0,-3 6 0,-2 2 0,1 4 0,-1 1 0,0 1 0,-1 3 0,-4-2 0,-4 1 0,1 3 0,0 2 0,2 4 0,-4 4 0,4 7 0,-2 2 0,-3 1 0,-8 8 0,-4-5 0</inkml:trace>
  <inkml:trace contextRef="#ctx0" brushRef="#br0" timeOffset="117">124 1124 12287,'-29'15'0,"6"-7"0,3-1 0,4-1 0,1-4 0,1 3 0,7-3 0,7-2 0,8 0 0,12-2 0,4-3 0,6-3 0,4 0 0,4-5 0,7 4 0,3 0 0,1-1 0,5 5 0,-5-5 0,-2-1 0,5-2 0,0-2 0</inkml:trace>
  <inkml:trace contextRef="#ctx0" brushRef="#br0" timeOffset="417">815 463 12287,'-8'0'0,"1"0"0,19 0 0,2 0 0,4 0 0,-1 0 0,1 0 0,1 0 0,7 0 0,-1 0 0,1 0 0,-1 0 0,1 0 0,-5 0 0,2 0 0,-5 0 0,3 7 0,-6 1 0</inkml:trace>
  <inkml:trace contextRef="#ctx0" brushRef="#br0" timeOffset="566">1065 331 12287,'0'-10'0,"-2"2"0,-3 1 0,4-4 0,-6 11 0,7 0 0,0 8 0,0 12 0,0 4 0,0 4 0,0 1 0,0 1 0,0-1 0,2-1 0,3-4 0,-2 2 0,7-6 0,0-2 0,-2-2 0,5-8 0,-3-3 0,3-3 0,8-15 0,2-3 0</inkml:trace>
  <inkml:trace contextRef="#ctx0" brushRef="#br0" timeOffset="784">1241 345 12287,'-6'-8'0,"2"2"0,-5 4 0,-3-3 0,4 4 0,-3-4 0,-4 3 0,-3 2 0,-3 5 0,1 1 0,-3 3 0,0 2 0,-3 2 0,5 3 0,-2 2 0,-3 2 0,0-2 0,1-7 0,6-1 0,3 2 0,1-6 0,0 1 0,0-1 0,7-6 0,3 0 0,4-8 0,1-5 0,0-2 0,1 1 0,4-1 0,5 0 0,5 0 0,3 1 0,3 1 0,2 3 0,1-2 0,6 8 0,-1 0 0,1 3 0,-3 1 0,1 0 0,1 0 0,-2 6 0,8 2 0</inkml:trace>
  <inkml:trace contextRef="#ctx0" brushRef="#br0" timeOffset="1268">991 81 12287,'0'-15'0,"0"0"0,0 1 0,0-1 0,0 0 0,5 9 0,2 7 0,1 12 0,-3 14 0,3 10 0,-1 4 0,-4 5 0,3 8 0,-1-2 0,-1 0 0,-3-3 0,-1-5 0,0-3 0,0-2 0,0 2 0,2-7 0,1-4 0,4-11 0,1-7 0,2-1 0,4-9 0,1-9 0,0-11 0,6-21 0,2-7 0</inkml:trace>
  <inkml:trace contextRef="#ctx0" brushRef="#br0" timeOffset="1418">1285 154 12287,'-14'0'0,"-1"0"0,-1 2 0,-4 3 0,-4 5 0,-4 3 0,-3 8 0,-4 5 0,-4 7 0,-3 6 0,-2 2 0,-2 1 0,2-1 0,5 0 0,-4 5 0,19-9 0,4 1 0,7-4 0,0-3 0,5-2 0</inkml:trace>
  <inkml:trace contextRef="#ctx0" brushRef="#br0" timeOffset="1887">1565 1095 12287,'-15'0'0,"0"0"0,4 0 0,6 0 0,13 0 0,17 0 0,4 0 0,5 0 0,9 0 0,6 0 0,-2 0 0,-1 0 0,1 0 0,-3 0 0,-6 0 0,-5 0 0,-11 0 0,0 0 0</inkml:trace>
  <inkml:trace contextRef="#ctx0" brushRef="#br0" timeOffset="2001">1638 1286 12287,'-37'13'0,"4"-1"0,7-3 0,5-5 0,6 1 0,8-4 0,7-1 0,9 0 0,17 0 0,10 0 0,9 0 0,9 0 0,3-5 0,4-1 0,2-2 0,4-2 0,7-5 0</inkml:trace>
  <inkml:trace contextRef="#ctx0" brushRef="#br0" timeOffset="2891">2858 845 12287,'0'-15'0,"-5"1"0,0-1 0,-1 0 0,3 1 0,-2-1 0,0 7 0,-2 1 0,4 9 0,-7 3 0,-1 5 0,-2 8 0,-2 4 0,0 5 0,1 4 0,-8 9 0,-2 5 0,-4 8 0,-1 9 0,-6 10 0,1 10 0,1 3 0,2 5 0,10 3 0,6-7 0,11-10 0,7-13 0,12-9 0,11-28 0,6-11 0,8-10 0,2-12 0,2-16 0,0-8 0,0-4 0,-1-10 0,-4-5 0,-5-1 0,-3 1 0,-1-9 0,-1 3 0,-1 4 0,-4 5 0,-2 1 0,-8 10 0,-1 0 0,-3 0 0,-3-2 0,-7 7 0,0 5 0,0 3 0,0-1 0,0 3 0,-2 1 0,-3 4 0,-3-5 0,-7 7 0,-1 1 0,-4 0 0,-1-1 0,-5 9 0,1 1 0,-1 3 0,-1 1 0,-4 6 0,-2 6 0,-3 6 0,-2 6 0,4 6 0,-5 2 0,-2 3 0,0 4 0,2-3 0,5-2 0,3-1 0,1-5 0,3-2 0,2 1 0,5-2 0,12-10 0,8-10 0,7-4 0,9-2 0,4-3 0,4-1 0,11-6 0,4 1 0,3-1 0,2 1 0,4-2 0,-1 6 0,-3-1 0,-1 1 0,6 1 0,-9 5 0,0 0 0,-3 0 0,11 0 0,-3 0 0</inkml:trace>
  <inkml:trace contextRef="#ctx0" brushRef="#br0" timeOffset="3150">3623 1463 12287,'0'-9'0,"-5"-4"0,0 3 0,0 2 0,5-1 0,8 0 0,7-2 0,8 3 0,4 1 0,8 1 0,2 2 0,6 0 0,7 0 0,6-4 0,3 0 0</inkml:trace>
  <inkml:trace contextRef="#ctx0" brushRef="#br0" timeOffset="3932">4475 1183 12287,'0'-14'0,"-6"-1"0,-1 0 0,-4 2 0,1 3 0,7-3 0,-4 5 0,7 6 0,2 7 0,1 7 0,2 2 0,5 8 0,-6 4 0,0 6 0,-3 8 0,-1 1 0,0-1 0,0-2 0,0-2 0,0 3 0,0-3 0,0-2 0,0-3 0,0 0 0,-1-13 0,-4-5 0,3-8 0,-3-15 0,4-9 0,1-7 0,1-15 0,4-5 0,3-3 0,1-1 0,9-3 0,-2 6 0,3 3 0,4 0 0,0 3 0,2 8 0,2 4 0,-2 8 0,1 11 0,-6 5 0,-4 5 0,-3 6 0,-3 9 0,-2 6 0,2 9 0,-5-1 0,-4 5 0,-1 2 0,0 2 0,0 3 0,0 0 0,0-2 0,0-5 0,0-3 0,0-3 0,0-4 0,0-4 0,0-4 0,0-1 0,0 0 0</inkml:trace>
  <inkml:trace contextRef="#ctx0" brushRef="#br0" timeOffset="4482">4666 1198 12287,'0'-15'0,"0"1"0,0-1 0,0 0 0,0 0 0,0 6 0,0-1 0,2 7 0,1-1 0,2 8 0,0 4 0,-5 6 0,0 3 0,0 2 0,5 4 0,0 8 0,-2 4 0,-1 4 0,-2 3 0,0 4 0,0 3 0,0 5 0,0 3 0,0 3 0,0 4 0,0 3 0,0 0 0,0 0 0,0-7 0,0 3 0,0-1 0,0-12 0,0 4 0,0-5 0,0 0 0,0-8 0,0 3 0,0-1 0,0-8 0,-2 0 0,-1-6 0,-2-4 0,0-4 0,5-15 0,0-7 0,0-12 0,6-10 0,4-11 0,3-11 0,2-7 0</inkml:trace>
  <inkml:trace contextRef="#ctx0" brushRef="#br0" timeOffset="5282">5122 1110 12287,'-15'0'0,"0"0"0,1 0 0,1-2 0,3-3 0,3 4 0,11-6 0,4 5 0,6-2 0,13 0 0,2-6 0,7 1 0,2 0 0,4-2 0,-3 5 0,4-1 0,1 0 0,-2-2 0,-1 4 0,-5 1 0,-5 3 0,2 1 0,-10 1 0,-2 4 0,-7 5 0,0 3 0,-10 2 0,0 1 0,-3 4 0,-1-2 0,0 6 0,0 2 0,0 2 0,-5 8 0,-1 3 0,-1 2 0,1-2 0,-4 4 0,3-4 0,1 4 0,-1 1 0,-2 0 0,4 0 0,0-2 0,-2-3 0,6-3 0,-6-6 0,1-1 0,2-8 0,-4-4 0,0-7 0,0-4 0,3-1 0,-5-7 0,-1-4 0,-2-9 0,-4 0 0,-1-6 0,-3 0 0,-2-4 0,-1-2 0,-7-3 0,-2-1 0,-1-3 0,-2 3 0,3-3 0,-1 3 0,-7-4 0,3 1 0,1 3 0,3 5 0,6 0 0,5 5 0,7-1 0,3 1 0,-2 1 0,10 6 0,2-1 0,3 2 0,3 2 0,3 2 0,3 3 0,2-4 0,7 5 0,3 0 0,2-1 0,-3 4 0,6-3 0,3 4 0,4 1 0,8 0 0,-4 0 0</inkml:trace>
  <inkml:trace contextRef="#ctx0" brushRef="#br0" timeOffset="5832">5769 1580 12287,'-9'-15'0,"3"1"0,1 4 0,0 0 0,-5 0 0,5-4 0,1-1 0,4 0 0,0 7 0,0 3 0,0 10 0,0 5 0,0 9 0,0 6 0,0 3 0,0 1 0,0 5 0,0 2 0,0 2 0,0 3 0,1-4 0,2 1 0,4-4 0,1-6 0,0 0 0,4-9 0,-2-2 0,1-6 0,7-4 0,3-9 0,2-3 0,3-5 0,-3-9 0,0-7 0,0-5 0,0-4 0,-5-4 0,1 5 0,-3 1 0,-1 2 0,-5 3 0,-2 2 0,-1 3 0,-4 2 0,-1 6 0,-2 6 0,-7 5 0,-3-1 0,-3 4 0,-2 1 0,1 6 0,-3 4 0,-2 3 0,-4 2 0,0 0 0,-5 1 0,5 2 0,-1 1 0,0-1 0,1-1 0,-3-3 0,1 1 0,7-5 0,-2-2 0,4-1 0,1 4 0,9-9 0,6 3 0,8-4 0,12-2 0,4-3 0,4-1 0,1 2 0,1 2 0,1 1 0,1 0 0,3 0 0,6-7 0,-4-1 0</inkml:trace>
  <inkml:trace contextRef="#ctx0" brushRef="#br0" timeOffset="6282">6342 919 12287,'-13'-15'0,"3"0"0,-8 1 0,7-1 0,-1 5 0,7 0 0,2 2 0,8-2 0,8-1 0,8 6 0,0 2 0,1 1 0,7 2 0,-3 0 0,0 0 0,2 0 0,3 2 0,0 1 0,-3 4 0,0 1 0,-2 0 0,0 3 0,-2-1 0,-6-2 0,2 2 0,-10 3 0,-4-5 0</inkml:trace>
  <inkml:trace contextRef="#ctx0" brushRef="#br0" timeOffset="6532">6562 830 12287,'-8'7'0,"-3"-4"0,6 7 0,0 1 0,-2 3 0,6 12 0,-4 5 0,3 5 0,2 4 0,0 9 0,0 7 0,0 3 0,0 0 0,5 6 0,2-8 0,-1-1 0,1-4 0,4 5 0,-3-14 0,2-1 0,0-1 0,-7-10 0,2 0 0,-3-7 0,-2-2 0,0-8 0,0-4 0,-2 0 0,-3-2 0,-5-1 0,-8-7 0,-1 0 0,1 0 0,-5 0 0,-1 0 0,-4 0 0,-2 0 0,-4-7 0,-2-3 0,0-3 0,-1-3 0,-1-4 0,5 4 0,1-4 0,6 4 0,4 1 0,8-6 0,-1-2 0</inkml:trace>
  <inkml:trace contextRef="#ctx0" brushRef="#br0" timeOffset="6783">7121 1066 12287,'0'-15'0,"-7"0"0,-2 1 0,-9 0 0,-2 5 0,2 4 0,2 3 0,-4 10 0,1 7 0,-1 10 0,-1 7 0,-1 7 0,-4 10 0,3 5 0,2 3 0,2 9 0,4 4 0,0 5 0,1 4 0,0 1 0,5-7 0,4-6 0,3-3 0,4-2 0,3-18 0,4-10 0,5-11 0,2-5 0,3-15 0,6-6 0,3-10 0,8-21 0,1-12 0</inkml:trace>
  <inkml:trace contextRef="#ctx0" brushRef="#br0" timeOffset="7216">7341 1110 12287,'10'-38'0,"-2"6"0,-1 5 0,-2 1 0,-5 7 0,-2 7 0,-3 12 0,2 8 0,-7 12 0,0 4 0,2 4 0,-10 8 0,4 5 0,-3 6 0,1 7 0,-4 3 0,-1 4 0,0 3 0,0 4 0,3 9 0,6 1 0,4-3 0,2-4 0,7-9 0,9-12 0,5-9 0,4-8 0,4-9 0,8-14 0,2-7 0,1-6 0,5-12 0,-3-11 0,-1-5 0,-4-3 0,4-10 0,-8 1 0,-3-1 0,-1-3 0,-3 3 0,-7 6 0,-4 7 0,-4 4 0,-5-3 0,-5 12 0,-4 3 0,-4 4 0,-9 8 0,-4-2 0,-5 3 0,-3 2 0,-5 0 0,3 0 0,0 0 0,0 0 0,-5 5 0,4 0 0,-1 0 0,4 1 0,3 1 0,3 4 0,2-2 0,1-3 0,14 1 0,-1-4 0,4 2 0,8 0 0,0-5 0,12 0 0,9 0 0,0 0 0,0 0 0,10 0 0,-1 0 0,1 0 0,0 0 0,3 0 0,2 0 0,-2 0 0,-3 0 0,7 0 0,-9 0 0,11-7 0,-3-1 0</inkml:trace>
  <inkml:trace contextRef="#ctx0" brushRef="#br0" timeOffset="7450">7577 1022 12287,'6'-15'0,"-4"0"0,11 0 0,-3 1 0,3 6 0,1 3 0,1 3 0,0 2 0,6 8 0,4 7 0,1 8 0,-2 5 0,7 3 0,-5 5 0,-1 4 0,-2 3 0,-4 9 0,-6-6 0,-3 3 0,-5 1 0,-10 6 0,-6-4 0,-7 0 0,-7-3 0,-7 0 0,-4-3 0,-2-5 0,-3-3 0,0-6 0,1-7 0,0-6 0,0-2 0,-1-4 0,2-3 0,-4-4 0,6-6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35:33.262"/>
    </inkml:context>
    <inkml:brush xml:id="br0">
      <inkml:brushProperty name="width" value="0.08571" units="cm"/>
      <inkml:brushProperty name="height" value="0.08571" units="cm"/>
      <inkml:brushProperty name="color" value="#E71224"/>
    </inkml:brush>
    <inkml:brush xml:id="br1">
      <inkml:brushProperty name="width" value="0.11429" units="cm"/>
      <inkml:brushProperty name="height" value="0.11429" units="cm"/>
      <inkml:brushProperty name="color" value="#E71224"/>
    </inkml:brush>
  </inkml:definitions>
  <inkml:trace contextRef="#ctx0" brushRef="#br0">1 2587 12287,'15'-6'0,"-1"4"0,1-3 0,0-1 0,-1-1 0,1 1 0,0-1 0,0 2 0,1 5 0,3-1 0,6-4 0,3 3 0,3-3 0,3 2 0,5-2 0,5 3 0,5-3 0,4 4 0,-1 1 0,5 0 0,-1 0 0,4 0 0,4 0 0,3 0 0,-5 0 0,-3 0 0,-2 0 0,3 1 0,-8 3 0,-1 1 0,-7-2 0,-1-2 0,-9-1 0,-1 0 0,-2 0 0,-2 0 0,0 0 0,-6 0 0,-3 0 0,-10 0 0,-5 0 0,-10 0 0,3 0 0,-6 0 0,3 0 0,3 7 0,-4 1 0</inkml:trace>
  <inkml:trace contextRef="#ctx0" brushRef="#br1" timeOffset="1983">2000 1323 16004,'16'-44'-876,"2"3"856,2 7 0,4-4 0,-1 12 0,3 2 0,5-1 76,0 2 0,2 9 0,1-4 0,6-2 7,2-1 1,2 1 0,-1-3-40,-4 2 0,2-3 0,-4 1 0,2-2-13,2-1 1,8-8-1,-6 6 1,-1 0-3,1 1 0,7-8 0,-6 9 1,4 0-9,2-2 1,-1 0 0,5-1-1,-3 0 59,1-1 0,7 6 0,-3-1 0,2 1-12,1 1 0,13-3 0,-7 6 0,6 1-44,5-3 1,1 6 0,6-4 0,-3 4-13,2 1 1,5-4 0,-6-1 0,3 2-11,0 2 1,11-4-1,-7 1 1,2 1-23,0 1 1,2-1-1,1 2 1,0 3-15,3 0 1,-45 9 0,-1 0-1,47-4 1,-3 1-24,-4 4 0,-38 2 0,1 0 1,37 1-1,4 0-3,3 0 0,-47 1 0,1 0 0,49 2 0,-50 0 0,1 1 16,3 0 0,0 0 1,0-2-1,-1 1 1,-1 1-1,-1 2 1,0-1-1,0-1-4,48 4 0,-40-2 0,0 0 1,-7-3-1,-1 0 0,2 1 1,0 1 20,0 0 1,0 1 0,0 0 0,0-1 0,1 1 0,0 0 0,-1-1 0,0 0-1,2 0 1,0 1-20,-1 0 0,-1 1 0,-3 3 0,0 0 0,2 0 0,-1-1 8,45 9 1,-43-9-1,0-1 1,40 8-1,-1 2 21,-6 2 1,3 4 0,-8-3-1,-4 1 1,-2 0 14,-5 1 0,1-3 0,-1 4 1,-3 3 19,-3 0 0,-7-2 0,6-1 2,-2 2 0,-4 1 0,-1 0 0,-4-1 0,0 2 0,0-2 0,-4 0 0,-1 2 0,-6-3 0,5 6 0,-6-5 0,1 0 0,2 2 0,-2-2 0,-1 0 0,-2-3 0,-2-2 0,-3 4 0,-7-6 0,-3-1 0,-2-1 0,3-3 0,-4 1 0,-2 0 0,-2-1 0,-3 1 0,-1 0 0,-4-1 0,-2 1 0,4 0 0,-5 1 0,0 2 0,2 2 0,-4 4 0,5-3 0,0 1 0,0-1 0,-4 3 0,2-2 0,-1 1 0,0 3 0,0-3 0,-4 1 0,3 1 0,1-3 0,0 6 0,-4-5 0,2 0 0,2-4 0,5 3 0,-5-3 0,0-1 0,1-1 0,-2-4 0,4-2 0,-2-1 0,-2 1 0,-1-2 0,0 0 0,2 3 0,0 1 0,-5 2 0,0-1 0,0 1 0,0 0 0,0-1 0,0 1 0,-2 0 0,-3-1 0,2 6 0,-7 0 0,-1-1 0,-2 2 0,-2 2 0,1 7 0,-1-1 0,0 0 0,2 4 0,2 0 0,1-2 0,-2 2 0,1-2 0,0-5 0,2-3 0,3-2 0,1 3 0,3-4 0,-3-2 0,4-8 0,-6-4 0,9-6 0,1-1 0,2-4 0,-2-4 0,-6-5 0,-2-1 0,-6 5 0,1 0 0,-3 1 0,-2 1 0,-4-4 0,-1 6 0,2-3 0,2-2 0,3 3 0,1 0 0,2-1 0,-1 1 0,-2 5 0,-2-2 0,0-1 0,2 2 0,4 6 0,0 4 0,6 11 0,-2 2 0,2 6 0,1 8 0,2 3 0,2-1 0,3 1 0,5 4 0,9-6 0,6-3 0,3-5 0,1-1 0,2-9 0,3-5 0,5-3 0,4-4 0,3-11 0,3-9 0,5-12 0,3-3 0,1-8 0,-2-2 0,-7-1 0,3-1 0,-9 2 0,-1 4 0,1 1 0,-1 3 0,-12 7 0,-8 5 0,-4 4 0,-3 6 0,0 4 0,-1-1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35:36.444"/>
    </inkml:context>
    <inkml:brush xml:id="br0">
      <inkml:brushProperty name="width" value="0.08571" units="cm"/>
      <inkml:brushProperty name="height" value="0.08571" units="cm"/>
      <inkml:brushProperty name="color" value="#E71224"/>
    </inkml:brush>
  </inkml:definitions>
  <inkml:trace contextRef="#ctx0" brushRef="#br0">1 471 12287,'36'-64'0,"1"13"0,6-12 0,-4 4 0,0 3 0,-9 2 0,9-9 0,-8 2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35:36.510"/>
    </inkml:context>
    <inkml:brush xml:id="br0">
      <inkml:brushProperty name="width" value="0.08571" units="cm"/>
      <inkml:brushProperty name="height" value="0.08571" units="cm"/>
      <inkml:brushProperty name="color" value="#E71224"/>
    </inkml:brush>
    <inkml:brush xml:id="br1">
      <inkml:brushProperty name="width" value="0.11429" units="cm"/>
      <inkml:brushProperty name="height" value="0.11429" units="cm"/>
      <inkml:brushProperty name="color" value="#E71224"/>
    </inkml:brush>
  </inkml:definitions>
  <inkml:trace contextRef="#ctx0" brushRef="#br0">648 280 12287,'-26'-24'0,"-2"1"0,-3 2 0,0 3 0,-7 6 0,-1 2 0,3 7 0,0-3 0</inkml:trace>
  <inkml:trace contextRef="#ctx0" brushRef="#br1" timeOffset="467">1 221 16062,'2'-8'-880,"3"3"887,4 4 1,11 1-1,4 0-82,4 0 1,6 1 0,4 3 0,5 0 7,7 0 0,7-3 0,9-1 0,5-1 16,6-4 1,18-2-1,0-4 1,3 1 25,-48 4 0,1 1 1,-1-1-1,0 0 1,0 0-1,1 1 1,48-3-10,1 1 1,-48 4 0,-1 0 0,44-1-1,-2-1-53,-3 2 1,-40 2-1,1 1 1,42 0-1,0 0 24,-1 0 0,-1-2 0,0-1 1,-1-2-31,2 1 0,1-2 1,2 1-1,3 0 49,-2-1 1,-42 5 0,0 0 0,40-4 0,3 3 3,-1 2 0,1-1 0,-6-2 0,-3-2 4,-1 1 1,1 3-1,-8-1 1,-3-1 5,-7-2 1,7-2-1,-17 4 1,-1-3 8,0-3 1,-5 6 0,-4-3 0,-9 1 10,-8 0 0,-2 0 1,-12 5-1,-1 0 10,-1 0 0,-7 0 0,-1 0 0,-5 0 0,2 2 0,-6 2 0,0 5 0,0 5 0,7 8 0,1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34:42.520"/>
    </inkml:context>
    <inkml:brush xml:id="br0">
      <inkml:brushProperty name="width" value="0.05292" units="cm"/>
      <inkml:brushProperty name="height" value="0.05292" units="cm"/>
      <inkml:brushProperty name="color" value="#FF0000"/>
    </inkml:brush>
  </inkml:definitions>
  <inkml:trace contextRef="#ctx0" brushRef="#br0">10995 5571 24575,'36'0'0,"0"0"0,-6 3 0,1 2 0,3 0 0,-3-1 0,2-1 0,1 1 0,0 1-820,3 1 1,1 1 0,0 1 0,-1 1 702,0 2 0,0 2 0,0 0 0,1-1 117,-5-4 0,2-2 0,0 1 0,-1-1 0,-1 1 0,1 2 0,-2 0 0,1 1 0,0-2 0,5 0 0,1-1 0,-1 0 0,-1-3 136,1-2 1,-1-2 0,-1 1-137,-3 4 0,-1 0 0,-2-2 389,1-2 1,-2-2-390,-3 1 0,-3 0 0,6 0 0,-12 0 0,-4 0 0</inkml:trace>
  <inkml:trace contextRef="#ctx0" brushRef="#br0" timeOffset="2667">15405 5733 24575,'39'0'0,"0"0"0,-1 0 0,1 0 0,-2 0 0,2 0 0,-1 0-588,-6 0 1,-2 0 0,1 0 587,9 0 0,1 0 0,-1 0 0,-3 0 0,0 0 0,0 0 0,2 0 0,1 1 0,0-2-302,-7-1 1,0-1 0,0-1-1,-1 0 302,8-3 0,-1-1 0,1 0 0,-7 1 0,1-1 0,-1 0 0,-2 0 85,1-3 1,-1-1-1,-1-1-85,1-1 0,0-1 0,-1 1 0,-3 4 0,0-1 0,-3 0 0,1-11 0,1 1 0,12 6 0,-1 1 0,-19-3 0,-4-2 409,2-2 0,-2-2-409,1-2 0,-4-3 0,-8-7 0,-3-1 0,8 2 0,-3-1 0,-6 7 0,-3 0 0,-4-3 0,-2 1 0,-4-3 0,-1 0 0,-1 2 0,-6-3 0,-2 2 0,-2-2-96,7 8 1,-1-2 0,0 0-1,-2 1 1,0 3 95,-5 0 0,-2 4 0,-1 1 0,2 0 0,1 0 0,1 0 0,-1 0 0,0 2-227,-9-2 1,-1 2 0,-1 1 226,9 4 0,-2 1 0,0 1 0,1 1 0,-5-2 0,0 1 0,-1 1 0,-3 3 0,0 1 0,0 0 0,4 0 0,1 0 0,0 2-107,2 2 1,0 1 0,1 1 106,-10-1 0,0 0 0,4 0 0,1 0 0,3-1 0,1 2 0,2 4 0,1 3 885,-5-1 0,2 2-885,8 4 0,1 4 612,-3 3 0,3 2-612,7-3 0,3 1 187,-2 8 1,0 1-188,1-3 0,-1 1 0,1-4 0,-1 1 0,1 1-166,3 1 1,0 1 0,1 1 165,-1 2 0,1 0 0,1 0 0,1 11 0,3 0 0,5-1 0,0-2 0,0-7 0,0-1 0,0-4 0,0 0 0,6 2 0,1-1 0,0-3 0,3-2 0,10 1 0,2 0 0,-5 2 0,-1-1 248,-1-8 0,-1-1-248,0 3 0,-2 0 0,5 11 0,-1-13 0,-3-2 0</inkml:trace>
  <inkml:trace contextRef="#ctx0" brushRef="#br0" timeOffset="4915">13700 5733 24575,'16'0'0,"10"0"0,-6 0 0,3 0 0,15 0 0,5 0-545,-13 0 1,1 0 0,1 0 544,6 0 0,2 0 0,-3 0 0,2 0 0,-2 0 0,-2 0 0,-4 0 0,-2 0 529,-3 0-529,-22 0 271,22 0-271,-10 0 0,0 0 0,10 0 208,-22 0 0,9 0 0,-13 0 1</inkml:trace>
  <inkml:trace contextRef="#ctx0" brushRef="#br0" timeOffset="6006">13876 4821 24575,'0'30'0,"0"6"0,0-15 0,0 2 0,0 2 0,0 2 0,0 2 0,0 1 0,0 2 0,0 1 0,1-3 0,-2 1 0,-5 2 0,-1-1 0,6-9 0,-1 0 0,-5-1 0,1-2 0,6-4 0,0-3 0,0-13 0,0 0 0</inkml:trace>
  <inkml:trace contextRef="#ctx0" brushRef="#br0" timeOffset="7520">13950 4851 24575,'29'0'0,"0"0"0,1 0 0,-14 0 0,10 0 0,-9 0 0,-1 0 0,17 0 0,-29 0 0,16 0 0,-20 0 0,0 0 0,13 13 0,-10 23 0,3-13 0,1 1 0,1 2 0,-3 0 0,-3-4 0,0-1 0,4 0 0,1 0 0,-6 4 0,-2 3 0,1 7 0,0 3 0,0 3 0,0 0 0,0 0 0,0-1 0,0-2 0,0-2 0,0-9 0,0-2 0,0 4 0,0-2 0,0-24 0,0 10 0,-13-13 0,-4 0 0,-5 0 0,-5 0 0,4 0 0,-1 0 0,-14 0 0,-2 0 0,5 0 0,1 0 0,-3 0 0,1 0 0,2 0 0,2 0 0,8 0 0,3 0 0,-9 0 0,17 0 0,13 0 0</inkml:trace>
  <inkml:trace contextRef="#ctx0" brushRef="#br0" timeOffset="9499">8967 7041 24575,'34'0'0,"0"0"0,0 0 0,5 0 0,2 0 0,2 0 0,-7 0 0,1 0 0,2 0 0,1 0 0,1 0 0,1 0-410,-3 0 0,1 0 1,0 0-1,2 0 1,0 0-1,1 0 0,0 0 1,0 0 44,-3 0 1,1 0 0,0 0 0,1 0 0,0 0 0,0 0 0,0 0 0,0 0 0,0 0 36,-4 0 0,0 0 0,1 0 1,-1 0-1,1 0 0,-1 0 1,1 0-1,0 0 0,-1 0 1,1 0 1,1 0 0,0 0 0,0 0 0,0 0 0,0 0 0,0 0 0,0 0 0,-1 0 0,0 0 0,0 0 326,0 0 0,0 0 0,0 0 0,-1 0 0,1 0 0,-2 0 0,1 0 0,-1 0 0,0 0 29,2 0 0,-1 0 0,0 0 1,0 0-1,-1 0 0,0 0 1,-1 0-1,0 0-29,6 0 0,-1 0 0,-1 0 0,0 0 0,-1 0 0,-1 0-169,2 0 1,-1 0-1,0 0 1,-1 0 0,-1 0 168,4 0 0,0 0 0,-1 0 0,-1 0 601,-2 0 0,0 1 0,-1 0 0,-2-3-601,3-4 0,-3-2 0,1 2 0,4 4 0,0 2 0,-2-3 1638,2-7 0,-2 1-1036,-3 9 0,-2 0 1036,-10-7 0,-2 1-1488,10 2 1973,-14-9-2123,-3 13 0,-13 0 0,0 0 0</inkml:trace>
  <inkml:trace contextRef="#ctx0" brushRef="#br0" timeOffset="11699">14567 6188 24575,'-13'-16'0,"10"3"0,-24 26 0,11 10 0,2-2 0,-1 2 0,-3-4 0,0 1 0,1 7 0,3 2 0,1-7 0,3 1 0,3 9 0,1 2 0,-1-4 0,1 0 0,4 3 0,0-1 0,-4-2 0,-1-1 0,6 10 0,2 1 0,-1-8 0,0-1 0,0 9 0,0-1 0,0-15 0,0-3 0,7 1 0,-1-1 0,-2 8 0,7-10 0,4-2 0,21 1 0,-20-1 0,2-1 0,12-12 0,2-5 0,-9 2 0,0-2 0,0 2 0,0-5 0,9-16 0,-2-6 0,-13 10 0,0-2 0,3-2 0,3-2 0,-4-1 0,-1-12 0,-3-2-225,-1 10 1,1 0-1,-2-1 225,-2-1 0,-1-1 0,-1-1 0,-3-2 0,-1-2 0,0 2 0,2-6 0,-1 1 0,-4-2 0,-4 2 0,-4 7 0,-1 3 0,6 5 0,-1 0 0,-10 0 0,-2 4 0,-3 2 0,3 0 0,-1 2 674,-15 10-674,1-15 0,13 20 0,-10 0 0,3 0 0,-8 0 0,-5 0 0,6 0 0,1 0 0,-1 0 0,14 0 0,3 0 0</inkml:trace>
  <inkml:trace contextRef="#ctx0" brushRef="#br0" timeOffset="12589">14405 6600 24575,'0'0'0</inkml:trace>
  <inkml:trace contextRef="#ctx0" brushRef="#br0" timeOffset="13657">14346 6688 24575,'27'0'0,"-1"0"0,2 0 0,1 0 0,-3 0 0,0 0 0,-3 0 0,0 0 0,5 0 0,-1 0 0,13 0 0,-9 0 0,-12 0 0</inkml:trace>
  <inkml:trace contextRef="#ctx0" brushRef="#br0" timeOffset="189818">15346 6541 24575,'39'0'0,"0"0"0,0 0 0,-1 0 0,3 0 0,0 0 0,-4 0 0,-2 0 0,-8 0 0,-2 0 0,6 0 0,2-13 0,-17 10 0,9-12 0,5-3 0,-4 11 0,2 2 0,0-1-410,2-5 0,0-3 0,3 3 410,1 5 0,2 3 0,1 0 0,-3-1 0,-1-5 0,-3-1 0,3 3 0,-1 4 0,3 3 0,-1 1 0,-1-3 0,1-1 0,-2-2 0,0 0 0,-1 1 0,-1-1 0,-1 1 0,6 3 0,-5-1 0,-1-11 0,-15 13 0,-14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38:50.016"/>
    </inkml:context>
    <inkml:brush xml:id="br0">
      <inkml:brushProperty name="width" value="0.08571" units="cm"/>
      <inkml:brushProperty name="height" value="0.08571" units="cm"/>
      <inkml:brushProperty name="color" value="#E71224"/>
    </inkml:brush>
  </inkml:definitions>
  <inkml:trace contextRef="#ctx0" brushRef="#br0">397 287 12287,'-6'-15'0,"4"0"0,-4 0 0,-1 1 0,4 1 0,-7 3 0,5 3 0,-5 7 0,7 2 0,-2 3 0,4 5 0,1 4 0,-2 6 0,-1 4 0,-2 4 0,0 3 0,5 4 0,0 2 0,0 1 0,-5 4 0,0-3 0,2 4 0,1 1 0,2 5 0,0 3 0,0 4 0,0 4 0,0 7 0,0 0 0,0 2 0,0 1 0,0 3 0,0-9 0,2-2 0,3-1 0,-4 2 0,6 4 0,-2 2 0,0 1 0,0 5 0,-4-6 0,3 1 0,0-1 0,3-1 0,-4-7 0,2-4 0,-2 0 0,-1 5 0,-2 3 0,0 2 0,0 4 0,0-1 0,0 2 0,0-2 0,0 0 0,0 4 0,0-9 0,0 0 0,0 1 0,0 1 0,0-5 0,0-2 0,0 2 0,0 0 0,0-1 0,0-1 0,0-1 0,0 1 0,0-9 0,0 0 0,0-1 0,-2 2 0,-1-4 0,-2-2 0,2 1 0,-4 2 0,1 0 0,-2 3 0,-4 0 0,4 6 0,-2-6 0,1 2 0,0 0 0,-2-4 0,4 3 0,1-8 0,-1-2 0,-2-4 0,4-8 0,0 0 0,-2-2 0,6 2 0,-4-11 0,3-2 0,2-2 0,0-1 0,0-17 0,0-12 0,0-17 0,7-17 0,1-4 0</inkml:trace>
  <inkml:trace contextRef="#ctx0" brushRef="#br0" timeOffset="400">353 610 12287,'2'-11'0,"3"-4"0,-2-3 0,5-10 0,-1 4 0,-1 2 0,-2 8 0,1-1 0,-2 0 0,-2-4 0,1-1 0,1 2 0,2 2 0,0 1 0,-6 2 0,-4 3 0,1-1 0,-4 4 0,2-1 0,-4 3 0,3-3 0,-1 1 0,5 3 0,-10 4 0,5 0 0</inkml:trace>
  <inkml:trace contextRef="#ctx0" brushRef="#br0" timeOffset="783">397 184 12287,'-14'-7'0,"-1"6"0,0-6 0,1 0 0,-1 6 0,0-4 0,7 3 0,0 2 0,3 0 0,2 2 0,-5 3 0,1 5 0,-4 8 0,1 3 0,-3 2 0,-2 3 0,-1 2 0,-2-1 0,-2-1 0,2-1 0,-3-7 0,1 3 0,2 0 0,2-6 0,3-2 0,3-11 0,10-15 0,10-12 0,5-4 0,4-5 0,4-2 0,7-7 0,-1 2 0,0 0 0,-4-3 0,-1 10 0,1 3 0,-2 5 0,-2 1 0,-6 9 0,-1 3 0,1 10 0,0 3 0,-1 8 0,1 10 0,0 1 0,0 1 0,-1 1 0,1-4 0,0 2 0,1-2 0,4-3 0,-4-1 0,5-1 0,0-2 0,4 1 0,-4 2 0,0 2 0</inkml:trace>
  <inkml:trace contextRef="#ctx0" brushRef="#br0" timeOffset="1948">1 4520 12287,'16'0'0,"2"0"0,3 0 0,2 0 0,3 0 0,7 0 0,3 0 0,1 0 0,7 0 0,7 0 0,0 0 0,-1 0 0,9-2 0,-2-1 0,2-2 0,3 2 0,3-5 0,-1 0 0,0-2 0,3 0 0,11 5 0,-3-3 0,2 0 0,-2 0 0,5 4 0,-8-1 0,2 4 0,2 1 0,9-2 0,-1-1 0,-3-2 0,3 2 0,9 1 0,-4 2 0,3 0 0,-2 0 0,9 0 0,-6-2 0,2-1 0,3-2 0,2 0 0,-9 5 0,-3 0 0,-1 0 0,11 0 0,-5 0 0,-1 0 0,-4 0 0,11 0 0,-14 2 0,4 1 0,5 4 0,-2 1 0,-6-3 0,-4 3 0,-2-1 0,8 4 0,-1-3 0,-2 2 0,-4 0 0,4-2 0,-13 3 0,0-1 0,0 2 0,0 1 0,-10 1 0,-3 1 0,-2 0 0,6-1 0,-7 1 0,-2 0 0,-2-1 0,-5-4 0,-4-2 0,-2 1 0,0-1 0,3 0 0,-8 3 0,0-2 0,-1-3 0,10 4 0,-5-5 0,0-2 0,-1-1 0,-2-2 0,-4-2 0,1-1 0,-3-2 0,-3-5 0,-2 4 0,-3-3 0,-2-2 0,-3-2 0,-8-2 0,-3 0 0,-7 1 0,-2-1 0,-3 0 0,-5 1 0,-3-1 0,-1 2 0,-1 1 0,0 3 0,0-3 0,1 1 0,-1-1 0,0 3 0,1-3 0,1 4 0,1 0 0,2 1 0,7 2 0,-2 5 0,10 0 0,5 0 0,5-4 0,4-1 0,6 1 0,2 3 0,9 1 0,4 0 0,2 0 0,2 0 0,-1 0 0,-3 1 0,-2 3 0,-2 1 0,-8 6 0,-9-3 0,-4 2 0,-5 0 0,1 0 0,-8 4 0,-4 3 0,-7 2 0,-12-1 0,-4 7 0,-6 1 0,-4 1 0,-4 3 0,-7-1 0,-3-1 0,-1-3 0,-10 1 0,6-7 0,0-1 0,1-1 0,8-4 0,0-4 0,-7-9 0,5-8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3T16:38:54.916"/>
    </inkml:context>
    <inkml:brush xml:id="br0">
      <inkml:brushProperty name="width" value="0.1" units="cm"/>
      <inkml:brushProperty name="height" value="0.6" units="cm"/>
      <inkml:brushProperty name="color" value="#66CC00"/>
      <inkml:brushProperty name="inkEffects" value="pencil"/>
    </inkml:brush>
  </inkml:definitions>
  <inkml:trace contextRef="#ctx0" brushRef="#br0">29 1630 16383 200623 54057,'-1'-8'0'0'0,"-4"3"0"0"0,2 3 0 0 0,-7 2 0 0 0,7 0 0 0 0,-4 7 0 0 0,7 3 0 0 0,0 3 0 0 0,0 6 0 0 0,0 1 0 0 0,0 0 0 0 0,0 1 0 0 0,0 2 0 0 0,2 6 0 0 0,1 1 0 0 0,2-1 0 0 0,1 7 0 0 0,-2 3 0 0 0,2 2 0 0 0,2-2 0 0 0,-3 8 0 0 0,3-2 0 0 0,1 0 0 0 0,-1 1 0 0 0,-3 1 0 0 0,4 1 0 0 0,1-4 0 0 0,-2-2 0 0 0,4 2 0 0 0,-6-8 0 0 0,1-1 0 0 0,-1-4 0 0 0,4 5 0 0 0,-3-10 0 0 0,1-2 0 0 0,3-1 0 0 0,-3 2 0 0 0,1-4 0 0 0,-1 2 0 0 0,0 3 0 0 0,-3-3 0 0 0,5 1 0 0 0,-1 1 0 0 0,0-2 0 0 0,-1 9 0 0 0,-5-2 0 0 0,4 2 0 0 0,1 4 0 0 0,-3 0 0 0 0,3 5 0 0 0,0-4 0 0 0,0-1 0 0 0,-3-1 0 0 0,3-4 0 0 0,0 0 0 0 0,1-2 0 0 0,-1 7 0 0 0,3-10 0 0 0,-1-1 0 0 0,1-2 0 0 0,1 1 0 0 0,-1-3 0 0 0,-1 2 0 0 0,2 3 0 0 0,1-3 0 0 0,0 2 0 0 0,-2-1 0 0 0,-1-1 0 0 0,0 8 0 0 0,4-5 0 0 0,1 0 0 0 0,0 2 0 0 0,-2 0 0 0 0,-2 1 0 0 0,-1 1 0 0 0,2-1 0 0 0,1-4 0 0 0,1-1 0 0 0,1 1 0 0 0,0-3 0 0 0,-1 6 0 0 0,1-5 0 0 0,-2 2 0 0 0,-3-1 0 0 0,6-6 0 0 0,-4 3 0 0 0,-1-1 0 0 0,2-1 0 0 0,-1 1 0 0 0,-1-4 0 0 0,-1 2 0 0 0,1 2 0 0 0,1 0 0 0 0,-1-4 0 0 0,-1 2 0 0 0,1 1 0 0 0,2 6 0 0 0,2-4 0 0 0,0 0 0 0 0,0 1 0 0 0,-1-1 0 0 0,1-3 0 0 0,0 1 0 0 0,-1-1 0 0 0,1 4 0 0 0,1-3 0 0 0,2-1 0 0 0,2-1 0 0 0,0-4 0 0 0,-6-2 0 0 0,3-3 0 0 0,2-1 0 0 0,-2 3 0 0 0,4-4 0 0 0,-2 1 0 0 0,1-1 0 0 0,1 1 0 0 0,-3-4 0 0 0,2 2 0 0 0,-2-2 0 0 0,3-1 0 0 0,-1-2 0 0 0,-3 0 0 0 0,0 0 0 0 0,2 0 0 0 0,1 0 0 0 0,-2 0 0 0 0,-2 0 0 0 0,4-2 0 0 0,0-3 0 0 0,-3-5 0 0 0,0-3 0 0 0,2 4 0 0 0,1-3 0 0 0,-2-3 0 0 0,-2-3 0 0 0,4-3 0 0 0,1 2 0 0 0,0-4 0 0 0,1 0 0 0 0,-3-3 0 0 0,-2 5 0 0 0,1-2 0 0 0,1-3 0 0 0,6-2 0 0 0,-6-2 0 0 0,-1 3 0 0 0,-2 2 0 0 0,-1-3 0 0 0,2 4 0 0 0,-1-2 0-1 0,-1 1 0 1 0,3-6 0 0 0,-9 5 0 0 0,4 0 0-47 0,2-2 0 47 0,0-5 0 0 0,-1-4 0 0 0,1-2 0-10 0,0-2 0 10 0,0-10 0 0 0,1 7 0 0 0,0 0 0 0 0,-1 3 0 0 0,8-5 0 0 0,-8 6 0 0 0,1-1 0 0 0,0-2 0 0 0,-1 3 0 0 0,0-1 0 0 0,-1 3 0 0 0,1 2 0 0 0,0-3 0 0 0,-1 3 0 0 0,1 0 0 0 0,0 0 0 0 0,-5-8 0 0 0,-1 3 0 0 0,1 0 0 0 0,-2-1 0 0 0,4 1 0 0 0,-6-1 0 0 0,2 1 0 0 0,4 0 0 0 0,-4-5 0 0 0,2 9 0 0 0,0-1 0 0 0,-2 4 0 0 0,5-7 0 0 0,-3 0 0 0 0,3 2 0 0 0,1 1 0 0 0,-4-6 0 0 0,0 4 0 0 0,0-1 0 0 0,-2-2 0 0 0,5 1 0 0 0,-3-4 0 0 0,1 0 0 0 0,-1 2 0 0 0,3-6 0 0 0,-5 9 0 0 0,2 2 0 542 0,0 1 0-542 0,-5 0 0 0 0,3 6 0 0 0,0 2 0 926 0,0 3 0-926 0,-3-9 0 0 0,5 5 0 0 0,0-4 0 659 0,-2-1 0-659 0,3-3 0 0 0,-4 3 0 0 0,0 0 0 495 0,-1 0 0-495 0,5-3 0 0 0,-2 5 0 0 0,0 1 0 558 0,1 2 0-558 0,-5-3 0 0 0,5 0 0 0 0,0 1 0 649 0,-2 2 0-649 0,3 3 0 0 0,-6 2 0 0 0,0 3 0 658 0,2 2 0-658 0,-6 1 0 593 0,4 6 0-593 0,-3 4 0 486 0,-2 0 0-98 0,0 7 0-86 0,0-4 0-302 0,0 7 0 0 0</inkml:trace>
  <inkml:trace contextRef="#ctx0" brushRef="#br0" timeOffset="2582">3322 28 16383 202965 52644,'-15'0'0'0'0,"1"-2"0"1150"0,-1-3 0-1150 0,0 4 0 953 0,1-4 0-953 0,7 3 0 934 0,7 2 0-934 0,13 2 0 0 0,13 1 0 0 0,5 2 0 616 0,3-2 0-616 0,12-1 0 0 0,-2-2 0 0 0,2 0 0 468 0,0 0 0-468 0,-2 0 0 0 0,0 0 0 0 0,-3 0 0 376 0,-7 0 0-376 0,4 5 0 0 0,-14 0 0 0 0,-3-2 0 265 0,-3-1 0-265 0,-6-2 0 0 0,-7 0 0 147 0,-10 0 0-147 0,-8 0 0 0 0,-7 0 0 0 0,-4 0 0 38 0,-4 0 0-38 0,0 0 0 0 0,2 1 0 0 0,3 3 0 34 0,2 0 0-34 0,1 3 0 0 0,7-2 0 0 0,2 5 0 51 0,1 3 0-51 0,7 3 0 0 0,-2 4 0 0 0,3 4 0 76 0,2 4 0-76 0,7 13 0 0 0,3 3 0 0 0,4 2 0 57 0,6-1 0-57 0,-2 4 0 0 0,5 2 0 0 0,0 0 0 2 0,-1-1 0-2 0,-4-1 0 0 0,2-5 0 0 0,-5-1 0 0 0,-6-4 0 0 0,-2-5 0 0 0,-7-9 0 0 0,0-6 0 0 0,0-2 0 0 0,-2-4 0 0 0,-3-2 0 0 0,-4-3 0 0 0,-4-1 0 0 0,-4-2 0 0 0,-2-5 0 0 0,-4 0 0 0 0,0 0 0 0 0,-11 0 0 0 0,1 0 0 0 0,-5 0 0 0 0,-1 0 0 0 0,2 0 0 0 0,-4-2 0 0 0,3-3 0 0 0,2-5 0 0 0,2 4 0 0 0,6-1 0 0 0,4 2 0 0 0,4 1 0 0 0,4-8 0 0 0,11 4 0 0 0,10-7 0 0 0,13 1 0 0 0,8-1 0 0 0,10 0 0 0 0,8-6 0 0 0,8-2 0 0 0</inkml:trace>
  <inkml:trace contextRef="#ctx0" brushRef="#br0" timeOffset="2864">4292 190 16383 213353 51314,'-6'-15'0'0'0,"-3"-1"0"0"0,-5-4 0 0 0,-1 4 0 0 0,0-4 0 0 0,7 10 0 0 0,-3 7 0 0 0,4 11 0 0 0,-1 8 0 0 0,-3 6 0 0 0,-2 9 0 0 0,-4 10 0 0 0,-1 6 0 0 0,-1 7 0 0 0,-6 3 0 0 0,6 3 0 0 0,1 2 0 0 0,1 2 0 0 0,3 3 0 0 0,0-6 0 0 0,5-6 0-26 0,4-3 0 26 0,3-4 0 0 0,4-11 0 0 0,3-7 0-536 0,4-9 0 536 0,11-11 0 0 0,6-5 0 0 0,5-5 0-733 0,4-5 0 257 0,5-3 0 476 0,-9-14 0 0 0,5-1 0 0 0</inkml:trace>
  <inkml:trace contextRef="#ctx0" brushRef="#br0" timeOffset="3463">4322 146 16383 212600 56704,'-15'-15'0'0'0,"0"7"0"0"0,2-1 0 0 0,2 6 0 0 0,1-2 0 0 0,2-1 0 0 0,-4 3 0 0 0,2-2 0 0 0,1 0 0 0 0,-6 6 0 0 0,0 4 0 0 0,5 3 0 0 0,2 7 0 0 0,0 1 0 0 0,0 4 0 0 0,3-2 0 0 0,-3 7 0 0 0,1 1 0 0 0,4 1 0 0 0,-3 1 0 0 0,1-2 0 0 0,1-1 0 0 0,3 1 0 0 0,1 0 0 0 0,1-1 0 0 0,3-6 0 0 0,1-3 0 0 0,6-1 0 0 0,-3-7 0 0 0,7-1 0 0 0</inkml:trace>
  <inkml:trace contextRef="#ctx0" brushRef="#br0" timeOffset="4062">4674 131 16383 213389 56879,'0'-8'0'0'0,"0"-5"0"0"0,0 3 0 0 0,-5 2 0 0 0,-1-1 0 0 0,-2 3 0 0 0,-2 1 0 0 0,-5 5 0 0 0,-1 2 0 0 0,-4 3 0 0 0,2 9 0 0 0,-6 11 0 0 0,-2 4 0 0 0,-2 5 0 0 0,-1 15 0 0 0,-1 12 0 0 0,1 6 0 0 0,-1 8 0 0 0,1 7 0 0 0,8-6 0 0 0,6 0 0 0 0,8-5 0 0 0,7-9 0 0 0,7-14 0 0 0,8-11 0 0 0,8-12 0 0 0,6-6 0 0 0,4-14 0 0 0,4-3 0 0 0,6-5 0 0 0,-3-12 0 0 0,11-11 0 0 0,-2-7 0 0 0,0-6 0 0 0,0-5 0 0 0,-5-7 0 0 0,-3-4 0 0 0,-7-2 0 0 0,-1-10 0 0 0,-13 8 0 0 0,-4 0 0 0 0,-5 4 0 0 0,1 1 0 0 0,-9 8 0 0 0,-5 7 0 0 0,-6 6 0 0 0,-5 0 0 0 0,-2 11 0 0 0,1-1 0 0 0,-1 3 0 0 0,-4-1 0 0 0,-1 1 0 0 0,0 2 0 0 0,-1 2 0 0 0,5 6 0 0 0,-5 2 0 0 0,1 1 0 0 0,0 4 0 0 0,-6 3 0 0 0,2 5 0 0 0,-4 5 0 0 0,-1 3 0 0 0,-1 8 0 0 0,1 5 0 0 0,1 5 0 0 0,3 4 0 0 0,-1 4 0 0 0,7-5 0 0 0,2-1 0 0 0,6-2 0 0 0,0 1 0 0 0,4-1 0 0 0,0-4 0 0 0,1-5 0 0 0,3 1 0 0 0,8-6 0 0 0,4-6 0 0 0,4-3 0 0 0,4 2 0 0 0,2-5 0 0 0,6-2 0 0 0,3-1 0 0 0,1-2 0 0 0,2 0 0 0 0,2-2 0 0 0,1-3 0 0 0,5-1 0 0 0,-4-6 0 0 0,-3 4 0 0 0,-1 2 0 0 0,-1-4 0 0 0,-1 5 0 0 0,-3 0 0 0 0,-6-1 0 0 0,4 4 0 0 0,-11-5 0 0 0,-1 1 0 0 0,2-2 0 0 0,-5-7 0 0 0</inkml:trace>
  <inkml:trace contextRef="#ctx0" brushRef="#br0" timeOffset="4280">5101 43 16383 213389 56879,'8'-7'0'0'0,"-2"-1"0"0"0,-4 0 0 0 0,3 3 0 0 0,5 3 0 0 0,3 4 0 0 0,1 3 0 0 0,1 6 0 0 0,0 7 0 0 0,1 5 0 0 0,2 8 0 0 0,2 2 0 0 0,-4 4 0 0 0,-5 6 0 0 0,1-6 0 0 0,-7 11 0 36 0,-2-1 0-36 0,-3 5 0 0 0,-5-1 0 0 0,-5 0 0 43 0,-3-1 0-43 0,-11 4 0 0 0,-4-3 0 0 0,-1-2 0 0 0,-4-4 0 0 0,0 1 0 0 0,4-10 0 0 0,-1 2 0 0 0,-5-6 0 0 0,-3 4 0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39:21.424"/>
    </inkml:context>
    <inkml:brush xml:id="br0">
      <inkml:brushProperty name="width" value="0.08571" units="cm"/>
      <inkml:brushProperty name="height" value="0.08571" units="cm"/>
      <inkml:brushProperty name="color" value="#FFC114"/>
    </inkml:brush>
  </inkml:definitions>
  <inkml:trace contextRef="#ctx0" brushRef="#br0">118 1779 12287,'-15'0'0,"1"0"0,-1 0 0,0 0 0,1 0 0,-1 0 0,5 0 0,2 2 0,1 3 0,3-2 0,4 7 0,0 1 0,6 2 0,4 2 0,3 0 0,2-1 0,-1 1 0,1 0 0,0 0 0,-1-1 0,4 1 0,-1 1 0,-4 2 0,0 2 0,-2 4 0,1-2 0,-2-1 0,1 0 0,-5 3 0,1-2 0,-2 1 0,0 3 0,5 0 0,-5 0 0,-1-2 0,3 3 0,-5-1 0,4 0 0,1-3 0,2-2 0,0 5 0,0-1 0,1 1 0,-2-2 0,4 4 0,-6-5 0,2 1 0,4 1 0,-6-2 0,1 3 0,-2-2 0,0 2 0,5 1 0,-6 0 0,1 0 0,2-1 0,-5 5 0,2-7 0,0 6 0,1 4 0,-4-5 0,6 4 0,-1-4 0,4 2 0,-2-3 0,2-3 0,2 1 0,1 2 0,1-1 0,1-1 0,0-1 0,-1 1 0,1 0 0,0 0 0,-1-3 0,1-2 0,0 6 0,0-3 0,-2 2 0,-4-1 0,3 1 0,-6-5 0,3 2 0,2 3 0,0 0 0,1 2 0,-4-2 0,-1 0 0,4 5 0,-1-6 0,1 1 0,-1-2 0,3 7 0,-3-3 0,1 2 0,-1 2 0,3-1 0,-5-3 0,2-2 0,0 0 0,-5 5 0,3-6 0,0 1 0,0-2 0,-3 3 0,5-8 0,0 1 0,-2 1 0,5-5 0,-3 6 0,1-3 0,-1 1 0,3-1 0,-5-4 0,2 0 0,0-1 0,-2 1 0,4 0 0,-4 0 0,-2-1 0,6 4 0,-4-1 0,2-4 0,-1 0 0,-4-5 0,4 2 0,-1-1 0,0 0 0,0 4 0,3-5 0,-1 2 0,2-1 0,1 0 0,1 2 0,1-3 0,0-1 0,4 3 0,1-6 0,-2 1 0,-2 2 0,4-5 0,0 2 0,-2-2 0,-2-2 0,5 5 0,4 0 0,-4 0 0,-2-5 0,-2 0 0,-3 0 0,1 0 0,0 0 0,-5 0 0,-2-2 0,-2-3 0,6 4 0,-2-4 0,1 1 0,0 1 0,-1-2 0,-5 0 0,5 5 0,-5-5 0,5 1 0,-5-3 0,4 2 0,-4 2 0,5-7 0,0 0 0,5-4 0,-2-1 0,-2 2 0,-1 1 0,1 3 0,-3-1 0,2-5 0,0 0 0,-2 1 0,5 4 0,-3 0 0,1-1 0,-1-2 0,3-2 0,-3-1 0,2-2 0,-3-2 0,3 0 0,-6 4 0,1-2 0,-1-2 0,6-4 0,-4 3 0,2-2 0,0-3 0,-2-2 0,3-1 0,-1-1 0,1 1 0,2-1 0,2 1 0,0 0 0,0-1 0,-2-4 0,-2 0 0,-1 1 0,1 2 0,1 1 0,-1 1 0,-1 0 0,1-1 0,1 1 0,-1-1 0,-1 1 0,2 0 0,1-6 0,0 1 0,-2 1 0,-1 2 0,-2-3 0,3-2 0,-1 0 0,2 0 0,-1 2 0,1 3 0,-4 0 0,-2 2 0,6-7 0,-4 9 0,2 1 0,-1-1 0,-4 0 0,5 1 0,0 2 0,-2-2 0,5-2 0,-3-1 0,3-1 0,2 1 0,-1-6 0,1 1 0,0 0 0,0-2 0,-1 0 0,1-5 0,0 4 0,-1 1 0,1-4 0,-2 5 0,-1 0 0,-3 4 0,-4-6 0,5 7 0,0-1 0,-2 0 0,3 3 0,-4 1 0,1-1 0,4-3 0,1-2 0,0 4 0,-2 1 0,-1 4 0,0-9 0,3 3 0,-2-1 0,-1 0 0,0-3 0,5 0 0,-1 0 0,1-2 0,-5 3 0,0-5 0,-1 2 0,0 4 0,2-4 0,-5 3 0,1 4 0,0 3 0,-1 3 0,-3-3 0,4 3 0,1 2 0,-3-4 0,5 4 0,0 0 0,-2-1 0,5-2 0,-3 4 0,3 1 0,1-3 0,-1 4 0,-1-4 0,-2 0 0,1 4 0,0-3 0,1 2 0,-4 1 0,-1 1 0,2 3 0,-4-1 0,-1 0 0,2 0 0,-1 1 0,0 4 0,-5 0 0,-2 5 0,-3-5 0,4 7 0,-6-3 0,14-1 0,1-1 0</inkml:trace>
  <inkml:trace contextRef="#ctx0" brushRef="#br0" timeOffset="763">3572 59 12287,'-14'-8'0,"-1"-5"0,5 10 0,0-7 0,1 0 0,2 2 0,7 3 0,7 4 0,7 2 0,3 4 0,2 5 0,2-2 0,6 0 0,-3 0 0,2 1 0,-3-4 0,2 3 0,-1 0 0,-1 0 0,3-5 0,-5 4 0,1-2 0,-1 0 0,-2 0 0,-4-5 0,0 0 0,-1 0 0,1 0 0,-7-2 0,-3-3 0,-5-2 0,-5-2 0,2 2 0,-7 7 0,0 2 0,2 3 0,-3-2 0,4 7 0,-1 1 0,-3 2 0,3 7 0,-2-1 0,0 1 0,2 1 0,-4 2 0,6 7 0,-1-3 0,1-2 0,-4 3 0,5-4 0,0 4 0,-1 1 0,4 1 0,-3 1 0,3 1 0,2 3 0,0 1 0,0-4 0,0 2 0,0-1 0,0-3 0,0-4 0,-1-2 0,-4 2 0,3-3 0,-3 0 0,2-2 0,-2-3 0,4-1 0,-4-3 0,3 1 0,0-2 0,-1-2 0,-2-1 0,-1-6 0,1 0 0,-5-2 0,2-2 0,-2 0 0,-1 0 0,-2 0 0,-2 0 0,0 0 0,0 0 0,-1 0 0,-2 0 0,-3 0 0,-2 0 0,5 0 0,-3 0 0,1 0 0,1 0 0,-1 0 0,5 0 0,1-2 0,-1-2 0,2-5 0,3-5 0,5-1 0,4 0 0,1-4 0,1-3 0,6 0 0,7-5 0,8-7 0,7-3 0</inkml:trace>
  <inkml:trace contextRef="#ctx0" brushRef="#br0" timeOffset="1047">4513 280 12287,'2'-15'0,"3"1"0,-4-8 0,7 6 0,-3-4 0,-3 4 0,3 1 0,-3 7 0,-2 3 0,0 12 0,-2 6 0,-3 5 0,-5 13 0,-9 0 0,-6 5 0,-3 5 0,-1 3 0,0 5 0,-1 3 0,1 0 0,1 4 0,3-6 0,6 1 0,3 0 0,2-4 0,5-6 0,4-5 0,3-5 0,4-5 0,3-11 0,4-2 0,5-3 0,5-6 0,1-8 0,12-5 0,-1-5 0</inkml:trace>
  <inkml:trace contextRef="#ctx0" brushRef="#br0" timeOffset="1679">4998 295 12287,'-6'-15'0,"2"5"0,-5 0 0,0 1 0,-2-5 0,3 3 0,1 1 0,-4 7 0,1-2 0,-5 5 0,-1 5 0,1 5 0,-8 8 0,7 5 0,-3 3 0,-3 5 0,-2 3 0,3 0 0,-1 6 0,1 2 0,-3 2 0,4 2 0,4 0 0,4-2 0,1 8 0,6-8 0,2-2 0,1-6 0,7-3 0,3-13 0,4-2 0,4-2 0,7-8 0,-2-3 0,2-3 0,3-2 0,0-7 0,2-4 0,-2-6 0,0-2 0,5-7 0,-6 1 0,1-3 0,-2-1 0,2 0 0,-4-2 0,-1-2 0,0-1 0,4-6 0,-6 6 0,-1 1 0,-2 2 0,-6 2 0,-2 0 0,-1 1 0,-4 3 0,-1-1 0,-2 7 0,0 1 0,0 1 0,-7 4 0,-2 2 0,-5 1 0,-5 7 0,-1-2 0,1 3 0,-3 2 0,1 2 0,-5 3 0,2 5 0,-3 3 0,0-4 0,-3 1 0,1 2 0,0 1 0,1 6 0,2 1 0,1-2 0,-1-2 0,0-1 0,0 0 0,3-1 0,2 1 0,1-2 0,5-2 0,1-1 0,7-5 0,7 5 0,8-7 0,13 2 0,7-3 0,5-2 0,8 0 0,-2 0 0,3 0 0,3 0 0,-3 0 0,-1 0 0,-4 0 0,-1 0 0,-1 0 0,-6 0 0,-1 0 0,-4 0 0,4 6 0,-5 2 0</inkml:trace>
  <inkml:trace contextRef="#ctx0" brushRef="#br0" timeOffset="1979">5469 206 12287,'-2'-22'0,"-1"2"0,-2 4 0,-2 3 0,2 3 0,5 5 0,-1 10 0,4 5 0,8 3 0,-1 3 0,3 4 0,2 4 0,-2 9 0,-2 1 0,-2 0 0,-3 2 0,4-3 0,-5 6 0,-2 0 0,-1-1 0,-4 4 0,-3-2 0,-6 0 0,-7 0 0,-5 0 0,-8-4 0,-2-1 0,-3-1 0,-1-1 0,-2-12 0,-4 3 0,4-6 0,-2-3 0,5-2 0,2-2 0,3-1 0,-5-5 0,11 3 0,4-1 0,3-2 0,4-5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39:27.971"/>
    </inkml:context>
    <inkml:brush xml:id="br0">
      <inkml:brushProperty name="width" value="0.11429" units="cm"/>
      <inkml:brushProperty name="height" value="0.11429" units="cm"/>
      <inkml:brushProperty name="color" value="#FFC114"/>
    </inkml:brush>
  </inkml:definitions>
  <inkml:trace contextRef="#ctx0" brushRef="#br0">15 89 32447,'-2'-13'-4916,"-3"3"1,4-3 3090,-4 3 0,3-3 1364,2-2 1,2 7 0,6 3-1,10 4 1237,10 1 0,13 0 0,3 0 0,10 0-307,8 0 1,9 6 0,11 4 0,3 3-182,5 2 1,5-2 0,-4-2 0,-1-1-54,1 1 1,6-2 0,-3 0 0,-2 1-278,-7-2 1,8 1 0,-15-6 0,-1 2 655,-5-2 1,-5-1-1,-10-2 1,-8 0 17,-5 0 0,-6 0 0,-12 0 0,-3 0 671,-2 0 0,-1-2-1460,-6-3 1,-6 2-390,-3-7-1258,-3 7 1314,-2-4 0,-2 7 0,-3 0 0,-3 2 349,0 3-128,-11 3 1,9 7 0,-12-1 0</inkml:trace>
  <inkml:trace contextRef="#ctx0" brushRef="#br0" timeOffset="349">471 486 30149,'-38'-15'-814,"2"0"0,12 1 1,2-1 144,6 0 0,5 1 0,12 0 414,4 5 1,5-3 0,13 7-1,11 0 494,13-1 0,16 3 1,7-6-1,7 3-107,6 3 0,15 1 0,-45 2 0,0 0 1,2 1-1,-1 0-78,1 1 1,0 1 0,5-2 0,-1 1 0,-5 2 0,-2 2 0,1-1 0,-1 1-12,0 0 1,-1 1-1,42 6 1,-17-1 0,-12-4-97,-10-2 1,-3 4-1,-19-5 1,-4-2 493,-7-1-67,-4 4 1,-11-4 336,-6 3-970,0-3 1,-6-4 0,4-1-1370,-3-2 959,4 0 0,-4 5 510,10 0 1,3 6 0,6 3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39:44.265"/>
    </inkml:context>
    <inkml:brush xml:id="br0">
      <inkml:brushProperty name="width" value="0.08571" units="cm"/>
      <inkml:brushProperty name="height" value="0.08571" units="cm"/>
      <inkml:brushProperty name="color" value="#FFC114"/>
    </inkml:brush>
  </inkml:definitions>
  <inkml:trace contextRef="#ctx0" brushRef="#br0">2250 0 12287,'-8'0'0,"-5"0"0,3 0 0,-3 0 0,-2 0 0,0 0 0,1 2 0,-3 1 0,-1 2 0,-1-2 0,-2 4 0,1-1 0,-3 2 0,0 4 0,-9 1 0,1 2 0,-5 1 0,-5 3 0,-7 4 0,-4 7 0,-3 1 0,-6 3 0,1-3 0,4 3 0,4-4 0,1-6 0,-2 7 0,2-5 0,2-3 0,3-5 0,-4 5 0,7-7 0,-1 4 0,-3 1 0,-6 1 0,3-3 0,-1 4 0,0 0 0,-2 10 0,2-4 0,2 0 0,3-3 0,-4 1 0,9-6 0,2 0 0,1 0 0,0 2 0,6-5 0,2-2 0,3 2 0,-8 0 0,9-3 0,0-2 0,-2-3 0,2 3 0,0-3 0,1 3 0,-1 2 0,0-2 0,2-2 0,4-1 0,4 1 0,1-4 0,0-1 0,1 1 0,6-5 0,1 4 0,7-6 0,0 0 0,7 0 0,-4 0 0,7 0 0,1 0 0,7 0 0,3 0 0,2 0 0,3 0 0,7-5 0,4 0 0,6 2 0,8 1 0,11 1 0,8-3 0,7 0 0,6 0 0,8-2 0,6-1 0,1 1 0,1-1 0,-2 2 0,-14 5 0,-8 0 0,-10 0 0,2 0 0,-13 2 0,-3 1 0,-4 2 0,-4 5 0,-2-4 0,-2 1 0,2-1 0,-1 1 0,1-4 0,-3 2 0,-2-2 0,1 1 0,-7-1 0,-7 2 0,-5-2 0,-4-1 0,-1-1 0,-3 4 0,-3-3 0,-6 4 0,4-6 0,-2 0 0,7 0 0,2 0 0,1 0 0,1 0 0,1 0 0,0 0 0,0 0 0,-1 0 0,1 0 0,0 0 0,-6 0 0,1 0 0,2 0 0,-6 0 0,-1 7 0,-11 1 0,-9 0 0,-1 5 0,-11-3 0,-2 5 0,-4 4 0,-12-1 0,-1 7 0,-3-1 0,-2-1 0,-9 10 0,1-2 0,-3 5 0,-3 5 0,-7 1 0,-8 4 0,0 0 0,0-2 0,8 2 0,8-12 0,7-3 0,8-5 0,2-5 0,12-6 0,3 0 0,1-1 0,1-1 0,1-1 0,-1-4 0,1-1 0,5-1 0,-1-3 0,-1 4 0,-2 1 0,-6-3 0,0 5 0,1 0 0,2-2 0,1 5 0,1-5 0,0 2 0,-1 0 0,6-6 0,1 5 0,2-3 0,3-3 0,1 4 0,3-2 0,-1 0 0,7-5 0,3 0 0,10 0 0,0 0 0,8 0 0,5 0 0,3 0 0,3 0 0,8-2 0,2-1 0,5-2 0,8 0 0,6 5 0,2 0 0,6 0 0,6 0 0,-2 0 0,2 0 0,3 0 0,0 0 0,-1 0 0,-9 0 0,-9 0 0,0 0 0,-15 0 0,-7 2 0,-5 3 0,-6-2 0,-8 7 0,-2-6 0,-3 6 0,-1-6 0,5 0 0,3-2 0,2-2 0,4-2 0,2-2 0,0 0 0,-6-6 0,1 1 0,0-6 0</inkml:trace>
  <inkml:trace contextRef="#ctx0" brushRef="#br0" timeOffset="267">1574 1926 12287,'0'-10'0,"0"0"0,0 5 0,0-5 0,0 7 0,6-2 0,4 8 0,3 2 0,0 7 0,0-1 0,0 6 0,4 2 0,-1 6 0,-5-4 0,-1 0 0,2 0 0,-6 1 0,-1-5 0,-3 5 0,-2 1 0,-2-5 0,-4 3 0,-9 0 0,-8 4 0,-11-4 0,-5 0 0,-4-1 0,-1-1 0,-12 6 0,-4-6 0,-4-1 0,-1-1 0,-4-3 0,6 1 0,1-2 0,1-3 0,7 1 0,9-6 0,12-2 0,8-1 0,14-2 0,11 0 0,20 0 0,11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44:45.207"/>
    </inkml:context>
    <inkml:brush xml:id="br0">
      <inkml:brushProperty name="width" value="0.08571" units="cm"/>
      <inkml:brushProperty name="height" value="0.08571" units="cm"/>
      <inkml:brushProperty name="color" value="#FFC114"/>
    </inkml:brush>
  </inkml:definitions>
  <inkml:trace contextRef="#ctx0" brushRef="#br0">15 74 12287,'-1'-15'0,"-4"1"0,3-1 0,-4 5 0,6 0 0,1 7 0,6-2 0,8 4 0,7 1 0,8 0 0,6 0 0,6 0 0,6 0 0,18 0 0,3 0 0,6 0 0,5 0 0,0 0 0,7 0 0,-2 0 0,0 0 0,-2 0 0,-6 0 0,1 0 0,1 0 0,7 0 0,-11 0 0,4 0 0,1 0 0,1 0 0,-4 0 0,-2 1 0,2 4 0,3-3 0,-3 3 0,-4-4 0,-1-1 0,2 0 0,-12 0 0,-5 0 0,-7 0 0,-5 0 0,-6 0 0,-7 0 0,-5 0 0,-1 0 0,-7 0 0,-6 0 0,-6 0 0,-27 0 0,-4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39:34.851"/>
    </inkml:context>
    <inkml:brush xml:id="br0">
      <inkml:brushProperty name="width" value="0.08571" units="cm"/>
      <inkml:brushProperty name="height" value="0.08571" units="cm"/>
      <inkml:brushProperty name="color" value="#FFC114"/>
    </inkml:brush>
  </inkml:definitions>
  <inkml:trace contextRef="#ctx0" brushRef="#br0">95 3159 12287,'-21'0'0,"4"-5"0,-2 0 0,2 2 0,3-5 0,7 6 0,7-3 0,13 3 0,12 2 0,2 0 0,3 0 0,6 0 0,5 0 0,6 0 0,7 0 0,3 0 0,5 0 0,3 0 0,4 0 0,9-4 0,-6-3 0,-2 0 0,-3 1 0,-3-1 0,-18 4 0,-5-2 0,-4 2 0,-3 1 0,-17 2 0,-6 0 0,-16 0 0,2-5 0,-7 1 0,5-1 0,-6 5 0,-4 0 0,-3 0 0,-8 0 0,0 1 0,-7 3 0,-6 0 0,-8 6 0,-4-3 0,2-1 0,3 1 0,-1 3 0,10-4 0,1 1 0,6-1 0,7-1 0,30-5 0,12 0 0,21-13 0,12-3 0</inkml:trace>
  <inkml:trace contextRef="#ctx0" brushRef="#br0" timeOffset="909">2123 660 12287,'0'-15'0,"0"1"0,0-1 0,0 0 0,0 5 0,0 1 0,0 7 0,0 2 0,0 6 0,0 11 0,-1 1 0,-4 1 0,-2 12 0,-6 0 0,0 5 0,-3 5 0,-2 7 0,1 2 0,-1 2 0,-1 4 0,-7 6 0,1 3 0,-1 1 0,2-1 0,-4-1 0,3-5 0,-1-4 0,2-6 0,2 2 0,6-14 0,0-4 0,1-4 0,-3-1 0,10-10 0,0 0 0,-5-5 0,11 2 0,-4-10 0,6-10 0,0-5 0,0-3 0,0-2 0,0 1 0,0-1 0,-5 0 0,-2-1 0,-1-2 0,-3-2 0,-1-4 0,1 4 0,1 2 0,-2 2 0,1 1 0,0 0 0,1 1 0,0-1 0,2 8 0,3 9 0,3 11 0,2 8 0,0 10 0,0 2 0,0 1 0,5 6 0,2-4 0,-1 1 0,1 4 0,3-5 0,-4-2 0,2-4 0,4-6 0,1-3 0,3-6 0,2-2 0,2-3 0,6-7 0,2-11 0,7-10 0,10-8 0,4-2 0,0-13 0,3-1 0,0-1 0,2-7 0,-7 9 0,-4 2 0,-6 1 0,7 4 0,-19 11 0,11 2 0</inkml:trace>
  <inkml:trace contextRef="#ctx0" brushRef="#br0" timeOffset="11829">2755 13 12287,'-14'-5'0,"-1"0"0,0 2 0,0 3 0,1 7 0,-3 6 0,-2 5 0,1 13 0,-5 0 0,2 5 0,3 5 0,-3 6 0,-1 5 0,1 4 0,0 4 0,-2 5 0,7-4 0,4-7 0,4-7 0,-2 2 0,5-13 0,2-7 0,2-4 0,7-7 0,2-7 0,0-1 0,1-7 0,-5 2 0,-2-11 0,3-9 0,-3 0 0,-2-6 0</inkml:trace>
  <inkml:trace contextRef="#ctx0" brushRef="#br0" timeOffset="12030">2314 528 12287,'-8'-15'0,"0"7"0,5 1 0,-2 1 0,-5 6 0,5 0 0,0 8 0,5 12 0,0 6 0,0 6 0,0 4 0,2 5 0,1-3 0,2-2 0,6-2 0,-1-5 0,5-1 0,5-3 0,2-6 0,8-9 0,-1-7 0,1-6 0,6-12 0,4-11 0,6-7 0,3-6 0,0-8 0,-5-2 0,-1 3 0,-4 5 0,-5 7 0,-9 10 0,-6 4 0,-2 4 0,-3 1 0</inkml:trace>
  <inkml:trace contextRef="#ctx0" brushRef="#br0" timeOffset="12582">1800 2277 12287,'-7'-15'0,"6"0"0,-12 7 0,3 3 0,-3 5 0,-2 7 0,0 8 0,1 8 0,-3 16 0,-1 6 0,-3 4 0,-2 2 0,5 5 0,-3-3 0,3 3 0,3-2 0,-1 0 0,11-10 0,2-8 0,1-8 0,10-9 0,5-9 0,7-5 0,3-3 0,1-6 0,7-4 0,2-8 0,1-5 0,11-9 0,-3-6 0,0-1 0,1-4 0,6 0 0,-8 0 0,-2 5 0,-1 5 0,1-1 0,-7 7 0,-4 1 0,-7 4 0,-11 0 0,-5 11 0,-3 2 0,-2 0 0</inkml:trace>
  <inkml:trace contextRef="#ctx0" brushRef="#br0" timeOffset="12694">1976 2806 12287,'-6'-15'0,"-1"6"0,-4 0 0,1 3 0,7-6 0,-2 3 0,5 2 0,5 2 0,9-3 0,9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39:49.012"/>
    </inkml:context>
    <inkml:brush xml:id="br0">
      <inkml:brushProperty name="width" value="0.08571" units="cm"/>
      <inkml:brushProperty name="height" value="0.08571" units="cm"/>
      <inkml:brushProperty name="color" value="#FFC114"/>
    </inkml:brush>
  </inkml:definitions>
  <inkml:trace contextRef="#ctx0" brushRef="#br0">79 1670 12287,'-21'-6'0,"-4"-4"0,4-3 0,10 5 0,14 3 0,10 3 0,16 2 0,4 0 0,6 0 0,7 0 0,13 0 0,1 0 0,4 0 0,1 0 0,17-2 0,3-3 0,6-3 0,4 0 0,-44 2 0,-1-1 0,48-3 0,0-3 0,-46 6 0,-1-1 0,-1 0 0,0-1 0,43-9 0,-10 1 0,-4-1 0,4 0 0,-14 5 0,-6 2 0,-6 1 0,-1 2 0,-7-4 0,-2 4 0,-1 0 0,-2 0 0,0 3 0,-1-3 0,-4 1 0,-5-2 0,-8 4 0,-3 1 0,-2 3 0,-8 1 0,-6 0 0,-9 0 0,-3 0 0,-8 0 0,-6 0 0,-7 0 0,3 0 0</inkml:trace>
  <inkml:trace contextRef="#ctx0" brushRef="#br0" timeOffset="300">697 141 12287,'-38'-44'0,"-5"7"0,19 7 0,-1 11 0,14 9 0,5 12 0,6 14 0,-2 12 0,-3 9 0,2 19 0,-9 9 0,-2 12 0,-4 11 0,-4 8 0,13-42 0,0 2 0,0 1 0,-1 2 0,1 3 0,0 2 0,0 3 0,2 1 0,-1-4 0,1-1 0,-1 6 0,1 0 0,0-4 0,-1 0-52,1-1 1,0-4-1,-6 35 1,3-7 51,5-16 0,3-19 0,2-22 0,0-5 0,0-17 0,2-4 0,3-11 0,5-14 0,9-4 0,-9-4 0,3-1 0</inkml:trace>
  <inkml:trace contextRef="#ctx0" brushRef="#br0" timeOffset="899">755 185 12287,'-6'-26'0,"-4"-3"0,-3 3 0,5 5 0,3 12 0,11 6 0,9 5 0,8 3 0,5 4 0,3-2 0,3 0 0,5-1 0,10 4 0,7-4 0,3 1 0,4 1 0,4 0 0,0-4 0,15 0 0,1-2 0,4-2 0,-7 0 0,6 0 0,-4 0 0,6-2 0,-5-1 0,-6-2 0,-10 2 0,3 1 0,-12 2 0,-6 0 0,-2 0 0,-5 2 0,-8 1 0,-6 2 0,-3-2 0,1 4 0,-9 0 0,-2-1 0,-2 1 0,2 4 0,0-1 0,-2 3 0,2 2 0,0 4 0,-3 1 0,0-1 0,-1 3 0,1 0 0,0 10 0,-2 0 0,-3 2 0,-4 7 0,-6 2 0,0 7 0,0 9 0,-1 8 0,-4-2 0,-5 1 0,-3-1 0,-2 9 0,0-4 0,2-5 0,4-8 0,2 1 0,7-18 0,0 0 0,0-3 0,0-4 0,0-9 0,0-4 0,0-4 0,0-1 0,0 0 0,-6-7 0,2-3 0,-6-10 0,1 2 0,-6-7 0,0 0 0,1 2 0,-8-5 0,-4 5 0,-5-1 0,-3 4 0,-12-1 0,-1 1 0,-5 2 0,-4 1 0,-4 2 0,7 0 0,3 0 0,6 0 0,3 0 0,11-2 0,8-1 0,4-2 0,13 0 0,10 5 0,6-4 0,18-3 0,9 0 0,8 1 0,12-4 0,13 5 0,5 2 0,8 1 0,1 2 0,-2 0 0,10 7 0,-3 1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39:55.995"/>
    </inkml:context>
    <inkml:brush xml:id="br0">
      <inkml:brushProperty name="width" value="0.08571" units="cm"/>
      <inkml:brushProperty name="height" value="0.08571" units="cm"/>
      <inkml:brushProperty name="color" value="#FFC114"/>
    </inkml:brush>
  </inkml:definitions>
  <inkml:trace contextRef="#ctx0" brushRef="#br0">985 51 12287,'0'-10'0,"0"0"0,0 5 0,0-4 0,0 4 0,0-5 0,-1 8 0,-4 2 0,2 13 0,-7 12 0,0 3 0,2 1 0,-5 7 0,3 5 0,-3 4 0,-2 4 0,-1 12 0,-2-2 0,-3 3 0,-2 3 0,0 5 0,-3 5 0,1-4 0,-1-4 0,3 1 0,-1-3 0,-1-1 0,2-3 0,-4 4 0,2-10 0,-3 1 0,-1 1 0,0 5 0,-1 4 0,2-3 0,4-2 0,-4-1 0,5-9 0,0-2 0,4-4 0,-2 4 0,3-13 0,3-6 0,3-6 0,9-4 0,-2-5 0,4-7 0,2-8 0,3-10 0,0-3 0,0-2 0,-3-4 0,-1-3 0,-1-1 0,-4-3 0,-3-1 0,-7-3 0,0 1 0,1-1 0,-6 6 0,0 1 0,1 2 0,-2 3 0,4 3 0,-2 4 0,2 3 0,3 1 0,4 2 0,0 5 0,0 2 0,2 3 0,2 8 0,6 10 0,0 3 0,0 5 0,0 6 0,1-1 0,4 2 0,5 3 0,8-5 0,5-2 0,3-6 0,5-9 0,8-1 0,2-15 0,6-4 0,7-7 0,3-14 0,4-9 0,1-9 0,1-8 0,4-7 0,-6 2 0,-7 3 0,-7 6 0,-3 8 0,-14 11 0,9-3 0,-8 6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36:03.186"/>
    </inkml:context>
    <inkml:brush xml:id="br0">
      <inkml:brushProperty name="width" value="0.05292" units="cm"/>
      <inkml:brushProperty name="height" value="0.05292" units="cm"/>
      <inkml:brushProperty name="color" value="#FF0000"/>
    </inkml:brush>
  </inkml:definitions>
  <inkml:trace contextRef="#ctx0" brushRef="#br0">9158 8305 24575,'27'0'0,"1"0"0,2 0 0,2 0 0,2 0 0,3 0 0,0 0-953,-2 0 1,0 0-1,1 0 953,-1 0 0,1 0 0,1 0 0,-1 0-413,-1 0 1,0 0 0,1 0 0,0 0 412,-3 0 0,1-1 0,0 0 0,0 2 0,-1 0 0,5 3 0,0 1 0,-1 0 0,0 1-85,0-2 1,0-1-1,-1 2 1,0 1 84,-3 2 0,0 2 0,0-1 0,-2-1-202,6-1 1,-2-3-1,0 2 202,1 2 0,0 2 0,-1-2 0,-2-2 0,-2-1 0,0 0 0,-1 1 0,0-1 0,0 1 437,11 0 1,0 1-438,-11-3 0,2 1 0,-3-1 0,4-3 0,-2 1 936,2 5 0,-1-1-936,-9-5 0,-3-2 0,-4 1 0,10 0 1548,-10 0-1548,8 0 0,1 0 778,10 0-778,-10 2 0,-1-4 94,-8-11 0,-3 10 0,-13-10 1</inkml:trace>
  <inkml:trace contextRef="#ctx0" brushRef="#br0" timeOffset="2669">16434 8467 24575,'21'0'0,"0"0"0,16 0 0,5 0 0,-7 0 0,3 0 0,1 0-820,-7 0 1,-1 0 0,2 0 0,0 0 789,6 0 1,0 0 0,1 0 0,-1 0 29,-5 0 0,0 0 0,0 0 0,0 0 0,2 0 0,1 0 0,0 0 0,0 0 0,-4 0 0,0 0 0,0 0 0,0 0 0,0-1 0,0 1 0,-1 0 0,1 1-163,7 2 0,-1 3 1,1-2 162,-8-3 0,1-1 0,0 0 0,-1 2 0,9 6 0,-2 2 0,1-2 0,1-6 0,0-2 0,1 1 0,-11 5 0,0 1 0,0 1 0,0-2 0,9-4 0,0-2 0,-1 1 0,1 2 0,-1 2 0,0 0 174,-4 0 1,-1-1 0,0 0-175,7-4 0,-1 3 0,-9 7 0,0 3 0,-1-3 0,1-7 0,1-1 0,-2 3 0,1 3 0,0-2 0,10 2 0,0-3 0,-12-3 0,1-2 0,0 2-237,6 6 1,0 2-1,0-2 237,-3-6 0,-1-2 0,1 1 0,1 3 0,1 1 0,-1-1 0,0-3 0,1-1 0,-3-1 773,7 1 1,-1 0-774,3 0 0,-4 0 622,-13 0 1,-2 0-623,0 0 0,-1 0 208,0 0 1,0 0-209,18 0 424,-16 0 0,-2 0-424,15 0 11,-6 13-11,-14-10 0,10 11 0,-23-14 0,11 0 0,-14 0 0</inkml:trace>
  <inkml:trace contextRef="#ctx0" brushRef="#br0" timeOffset="4002">17874 6321 24575,'0'16'0,"0"10"0,0-10 0,0 14 0,0-14 0,0 10 0,0 10 0,0-7 0,0 3 0,0 7 0,0 3 0,0-10 0,0 0 0,0-1 0,0 8 0,0-1 0,0-4 0,0-3 0,0-8 0,0-3 0,0-4 0,0-3 0</inkml:trace>
  <inkml:trace contextRef="#ctx0" brushRef="#br0" timeOffset="5301">17580 6850 24575,'0'16'0,"20"10"0,-2-9 0,5-1 0,3 10 0,-10-10 0,-2 2 0,1 0 0,0-2 0,0-1 0,0 3 0,-1 0 0,3 12 0,9-1 0,-23-13 0,10 11 0,-13-24 0,20 10 0,-15-13 0,14 0 0,-6 0 0,4-13 0,12-4 0,0-12 0,1 0 0,-1-1 0,-14 12 0,0 0 0,-1 3 0,1-1 0,3-2 0,0 0 0,0 2 0,1 3 0,-19 13 0,0 0 0</inkml:trace>
  <inkml:trace contextRef="#ctx0" brushRef="#br0" timeOffset="31284">9187 8555 24575,'0'33'0,"0"1"0,6 5 0,1 0 0,1 2 0,0 0-418,-2-12 1,-1 1-1,1 1 418,2 1 0,1 0 0,0-2 0,0 8 0,-2 0 0,-2-8 0,0 1 0,2-1 0,6 9 0,0-1 62,-5 2 0,0 1-62,-1 0 0,2-3 0,8-8 0,-1 0 138,-14 3 0,1 0-138,13-4 0,1 0 0,-14 10 0,-3 1 0,6-8 0,1-1 0,0 9 0,-1-1 0,-5-9 0,1-1 314,5-2 1,-1-2-315,-6 6 0,13 2 224,-9-30-224,9 10 0,-13-13 0,0 0 0,13 0 0,16-13 0,2 2 0,4-1 0,2-3 0,2-1-641,-5 3 1,3 1-1,0 1 641,-7 6 0,2 1 0,-1 1 0,0-1 0,0-3 0,-1 0 0,0 0 0,2 2 0,3 2 0,1 3 0,0 0 0,0-1 0,-1-2 0,-1 0 0,1-1 0,0 1 0,3 2 0,1 1 0,0 1 0,0-1-451,-4 0 0,0 0 0,1 0 0,-1 0 0,1 0 451,-2 0 0,1 0 0,-1 0 0,0 0 0,0 0 0,0 0 0,0 0 0,0 0 0,0 0 0,-2 0-306,6 0 0,-1 0 0,0 0 0,-2 0 306,-1 0 0,0 0 0,-1 0 0,-1 0-148,6 0 1,-1 0 0,-1 0 147,-4 0 0,0 0 0,-1 0 0,6 0 0,-1 0 758,-2 0 0,-3 0-758,2 0 2234,6 0-2234,-22 0 1493,-1 0-1493,-3 0 600,0 0-600,-10 0 0,30-13 0,-15 10 0,5-23 0,-10-4 0,-5-6 0,-3-6 0,-3 9 0,-2-2 0,1-3-542,1 6 1,1-2 0,0-2 0,0 0 0,-1 1 541,-1 0 0,0 1 0,-1-1 0,-1 0 0,0-1 0,0-4 0,-2-1 0,0-1 0,0 1 0,0 1 0,1 2 0,-1 1 0,0 0 0,-1 1 0,0-1 0,-2 1 0,-1 1 0,-1-1 0,0 1 0,1 1-287,-1-5 1,1 2 0,-1 0 0,0 1 286,-4-5 0,-1 2 0,2 2 0,5 6 0,1 2 0,0 2 0,-2-1 0,1 4 0,-7-6 0,9 4 2532,-9 23-2532,13-10 1319,-13 13-1319,10 0 0,-23-13 0,9 10 0,-12-10 0,13 0 0,-10 9 0,-10-9 0,1-6 0,5 16 0,-2 1 0,10-8 0,-2 0 0,-13 8 0,-4 4 0,3-2 0,-1 0-531,5-1 0,-2 1 0,-1 1 531,4 3 0,-1 1 0,-1 0 0,-1 1-554,-2-2 1,-2-1-1,0 1 1,0 3 553,6 1 0,0 2 0,0 1 0,0-1 0,-2 0-479,-3-3 1,-1 0 0,0-2 0,-1 1 0,2 1 478,4 1 0,0 1 0,1 0 0,-1 0 0,-1-1 0,-4-1 0,-1-1 0,-1-1 0,1 0 0,1 1 0,5 0 0,1-1 0,0 1 0,0 0 0,0 1-300,-1 0 1,0 0 0,0 1 0,1-1-1,0 0 300,-4-2 0,0-2 0,1 1 0,1 1 114,2 3 0,0 2 0,0-1 0,2-3-114,-4-4 0,2-2 0,1 1 879,-9 6 1,6-1-880,3-6 0,-6 0 2511,36 0-2511,-30 0 2050,15 0-2050,-5 0 0,-3 0 459,3 7 1,0 0-460,-6-7 0,0 3 0,5 10 0,2 0 0,-4-11 0,3-1 0,5 12 0,-2-13 0,20 0 0</inkml:trace>
  <inkml:trace contextRef="#ctx0" brushRef="#br0" timeOffset="35872">8996 9834 24575,'0'29'0,"0"7"0,0-5 0,0 5 0,0-7 0,0 1 0,0-1 0,0 1 0,0-10 0,0 2 0,0 9 0,0 3 0,0 4 0,0 1-141,0-6 0,0 2 0,0-2 141,0 7 0,0-3 0,0-3 0,0-3 0,0-7 0,0-5 0,0-3 0,0 10 0,0-35 0,0-21 0,0-7 0,0-7 0,0 10 0,0-2 0,0-1-115,0 5 0,0-1 1,0-1-1,0 3 115,0-2 0,0 2 0,0 2 0,0-7 0,0 6 0,0 4 0</inkml:trace>
  <inkml:trace contextRef="#ctx0" brushRef="#br0" timeOffset="37755">8967 9892 24575,'-17'-16'0,"-9"3"0,23 13 0,-10 0 0,0 0 0,9 0 0,-9 0 0,13 0 0,-19 13 0,14-10 0,-28 10 0,30 7 0,-10-15 0,13 15 0,0-20 0,0 0 0,13 13 0,-10-10 0,10 10 0,7-13 0,-2 0 0,5 0 0,3 0 0,-3-1 0,0 2 0,-1 5 0,1 1 0,5-5 0,0-1 0,-2 6 0,0-1 0,-2-5 0,-1-2 0,3 1 0,-3 0 0,7 0 0,-1 0 0,1 0 0,-14 0 0,-3 0 0,-13-13 0,0 10 0,-13-23 0,10 3 0,-23-8 0,9-5 0,-12 7 0,-1-1 0,1 14 0,13 3 0,3 13 0,13 0 0,-20 0 0,15 0 0,-14 0 0,19 0 0,0 0 0</inkml:trace>
  <inkml:trace contextRef="#ctx0" brushRef="#br0" timeOffset="39700">6820 9643 24575,'22'0'0,"-1"0"0,1 0 0,2 0 0,8 0 0,1 0 0,-2 0 0,-2 0 0,-2 0 0,-1 0 0,3 0 0,-3 0 0,-6 0 0,6 0 0,-13 0 0,-10 0 0,10 0 0</inkml:trace>
  <inkml:trace contextRef="#ctx0" brushRef="#br0" timeOffset="67545">8908 8276 24575,'0'-17'0,"0"-22"0,0 19 0,0-6 0,0-3 0,0-10 0,0 17 0,0 0 0,-1-3 0,2 1 0,12-9 0,-5 12 0,0 0 0,8-9 0,11 1 0,-11-1 0,13 14 0,-14-1 0,0 1 0,14 11 0,-10-11 0,-2 0 0,1 12 0,15-9 0,-30 13 0,10 0 0,-13 0 0,0 0 0</inkml:trace>
  <inkml:trace contextRef="#ctx0" brushRef="#br0" timeOffset="80879">6438 7776 24575,'36'0'0,"-5"0"0,5 0 0,-6 0 0,-14 0 0,10 0 0,-10 0 0,5 0 0,1 0 0,-3 0 0,8 0 0</inkml:trace>
  <inkml:trace contextRef="#ctx0" brushRef="#br0" timeOffset="82379">10422 6291 24575,'0'28'0,"0"0"0,0-5 0,0 3 0,0 3 0,0 3 0,0-2 0,0 2 0,0 0 0,0 7 0,0 0 0,0-5 0,0-2 0,0-8 0,0-1 0,0 13 0,0-10 0,0-23 0,0 23 0,0 4 0,0-8 0,0 2 0,0 8 0,0 1 0,0-9 0,0-1 0,0 2 0,0-1 0,0-2 0,0-1 0,0 11 0,0-2 0,0-4 0,0-23 0,0 10 0</inkml:trace>
  <inkml:trace contextRef="#ctx0" brushRef="#br0" timeOffset="83795">10054 7188 24575,'0'16'0,"0"10"0,0-22 0,0 9 0,13-13 0,-9 0 0,22 0 0,-10-13 0,7 11 0,3 0 0,4-10 0,1-2 0,2 5 0,2 2 0,2 0 0,-2-2 0,-8-4 0,-2-1 0,-2 6 0,-2 0 0,15-8 0,-19 3 0,-4 0 0,-13 9 0,0-9 0</inkml:trace>
  <inkml:trace contextRef="#ctx0" brushRef="#br0" timeOffset="85263">9937 7100 24575,'-20'29'0,"15"0"0,4-7 0,2-1 0,4-1 0,10 3 0,3-1 0,-2-4 0,0 5 0,11 3 0,-24-23 0,23 24 0,-10-24 0,14 23 0,-1-23 0,0 23 0,7-9 0,-5-1 0,-13-3 0,0 0 0,12 4 0,-14-1 0,-2 1 0,-2-1 0,-9-12 0,11 16 0,-14-20 0,13 0 0,-10 0 0,23-20 0,10 2 0,-13-5 0,1-3 0,9 10 0,0 0 0,-10-11 0,-1-2 0,6 6 0,0 1 0,-2-5 0,0 1 0,-2 4 0,0 0 0,-6 4 0,-1 0 0,10-11 0,-24 13 0,10 2 0,-13 14 0</inkml:trace>
  <inkml:trace contextRef="#ctx0" brushRef="#br0" timeOffset="93715">17154 8437 24575,'29'0'0,"1"0"0,3 0 0,-1 0 0,-8 0 0,-1 0 0,8 0 0,0 0 0,-2 0 0,1 0 0,4 0 0,2 0 0,2 0-714,2 0 0,1 0 1,1 0 713,-7 0 0,2 0 0,1 0 0,-1 0 0,-1 0 0,1 0 0,0 0 0,-2 0 0,6 0 0,0 0 0,-2 0 152,-3 1 1,-2 0-1,-1-3-152,2-4 0,-5-1 0,-1 4 0,-2-10 0,-11 13 0,0 0 1623,17 0-1623,-28 0 0,14 0 0,-19 0 0</inkml:trace>
  <inkml:trace contextRef="#ctx0" brushRef="#br0" timeOffset="98849">14170 7041 24575,'0'23'0,"0"0"0,0 5 0,0-1 0,0 6 0,0-13 0,0 2 0,0 2 0,0 1 0,0 5 0,0 1 0,1 2 0,-2 2 0,-5-5 0,-1 2 0,0-2 0,6 2 0,-2-1 0,-7-5 0,-4 1 0,5-1 0,6 3 0,3 1 0,-7 9 0,1 0 0,5-7 0,2 0 0,0 8 0,-2-2 0,-6-14 0,0-2 0,4 7 0,-10-3 0,13-22 0,0 9 0,0 0 0,0-10 0,0 30 0,0-15 0,-13 18 0,10-7 0,-10-13 0,13 10 0,0-22 0,0 9 0,0 0 0,0-10 0,0 23 0,0-22 0,13 9 0,3-13 0,14 0 0,-6 0 0,1 0 0,9 0 0,-3 0 0,0 0 0,2 0 0,-6 0 0,1 0 0,5 0 0,-2-2 0,0 4 0,3 11 0,-9-12 0,-1 1 0,5 11 0,1-13 0,-1 0 0,1 0 0,6 0 0,-5 0 0,5 0 0,-7 0 0,-13 0 0,10 0 0,-22-13 0,9 10 0,0-23 0,3-4 0,-8 9 0,1-4 0,-1-3 0,1-4 0,0 1-491,-1-8 1,0-2 490,-1 11 0,2-3 0,1 0 0,0 2 0,4-6 0,1 3 0,0-2 0,-1 0 0,-1-1 0,-1-1 0,-1-2 0,-2-1 0,1 1 0,-1 9 0,1 0 0,-3 0 0,-5 0 0,-3-1 0,3 1-63,6-1 0,2 1 0,-2 2 63,-6-3 0,-1 0 0,5-8 0,1 2 0,0 15 0,0 0 0,-6-2 0,1 1 0,11-7 972,-13 8-972,0-3 198,0 23-198,0-23 0,0 23 0,0-10 0,0-1 0,0 11 0,0-36 0,0 19 0,0-9 0,0-4 0,0 9 0,0 1 0,0-3 0,0 0 0,0 4 0,0 1 0,0-8 0,-13-1 0,10 14 0,-24-10 0,11 23 0,-4-3 0,-2-1 0,-4-4 0,-1 2 0,-2 6 0,-2 1 0,-2-8 0,1 1 0,2 7 0,1 4 0,-1-2 0,1 0 0,3 0 0,0 0 0,-3 0 0,1 0 0,1 0 0,1 0 0,-3 0 0,-1 0 0,8 0 0,-1 0 0,-10 0 0,4 0 0,7 0 0,-10 0 0,32 0 0,0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40:27.067"/>
    </inkml:context>
    <inkml:brush xml:id="br0">
      <inkml:brushProperty name="width" value="0.08571" units="cm"/>
      <inkml:brushProperty name="height" value="0.08571" units="cm"/>
      <inkml:brushProperty name="color" value="#FFC114"/>
    </inkml:brush>
  </inkml:definitions>
  <inkml:trace contextRef="#ctx0" brushRef="#br0">118 456 12287,'-15'-6'0,"5"4"0,1-3 0,7 4 0,0-1 0,9-1 0,6-2 0,5 0 0,13 3 0,3-1 0,5-2 0,9-6 0,4 1 0,4-2 0,4 3 0,2-3 0,-1 6 0,1-1 0,1 1 0,6 1 0,-5 5 0,-4 0 0,-4 0 0,-1 1 0,-3 3 0,2 2 0,2 2 0,3-4 0,-9 2 0,1-1 0,-1 0 0,11 1 0,1-2 0,3 1 0,1-2 0,10-2 0,-9-1 0,4 0 0,0 0 0,6 0 0,-8 0 0,-2 0 0,1 0 0,11 0 0,-4 0 0,0 0 0,-5 0 0,9 0 0,-14 0 0,2 2 0,0 3 0,0-2 0,-3 5 0,-2 1 0,0-1 0,13-5 0,-10 4 0,0-3 0,-2 1 0,4 0 0,-7-5 0,4 0 0,1 0 0,-3 0 0,-6 0 0,-4 0 0,-2 0 0,4-5 0,-3-1 0,-2-1 0,-3 1 0,4-1 0,-7 4 0,-1-4 0,1-1 0,6 3 0,-7-3 0,1 0 0,-1 0 0,9 3 0,-9-3 0,1 0 0,-3-1 0,0 6 0,4-2 0,0 2 0,0-2 0,-2 4 0,-1-4 0,-5 3 0,-5 2 0,7 0 0,-9 0 0,2 0 0,0 0 0,-3 0 0,0 0 0,0 0 0,3 0 0,-4-5 0,-2 0 0,-1 2 0,-1 1 0,-2-3 0,-6 0 0,0 2 0,-7 2 0,-1 1 0,-12 6 0,-2 2 0,-1 0 0,5 6 0,-2-5 0,3 4 0,2 2 0,0 0 0,0-1 0,0 1 0,0 0 0,0 1 0,0 2 0,0 2 0,2 4 0,1-3 0,4 2 0,1 3 0,-3 7 0,4 3 0,1 0 0,-2 0 0,4 10 0,-6-2 0,3 3 0,2 4 0,-3-5 0,0 6 0,0 2 0,1 4 0,-1 6 0,3 0 0,-3 1 0,-1-3 0,3 5 0,-5-11 0,0-2 0,1-2 0,-3-6 0,6-9 0,-1-6 0,0-3 0,-3-5 0,5-12 0,1-1 0,2-7 0,0 1 0,-3-8 0,3-17 0,-5-10 0</inkml:trace>
  <inkml:trace contextRef="#ctx0" brushRef="#br0" timeOffset="556">30 589 12287,'-7'14'0,"6"1"0,-11-4 0,7 2 0,2 4 0,1 6 0,2 0 0,0 4 0,0 9 0,0 5 0,2 6 0,3 4 0,5 3 0,-2 11 0,2-4 0,-1-1 0,0-4 0,2 1 0,-4-18 0,-1-5 0,1-6 0,4-8 0,-3-14 0,0-11 0,12-16 0,-4-16 0</inkml:trace>
  <inkml:trace contextRef="#ctx0" brushRef="#br0" timeOffset="1282">265 250 12287,'-10'9'0,"0"-4"0,5-2 0,-4 2 0,7 1 0,2 6 0,8-3 0,12 0 0,4 2 0,6-3 0,4-1 0,8 4 0,11-3 0,2 1 0,6-5 0,14-2 0,3-2 0,7 0 0,3 0 0,9-2 0,-1-1 0,-3-3 0,0-3 0,-1 0 0,-2-6 0,-1 0 0,0 1 0,-39 6 0,1 1 0,42-6 0,0 1 0,-2 3 0,6 0 0,-47 4 0,-1-1 0,1 1 0,0 0 0,1-1 0,1 1 0,4 1 0,1 0 0,-5-1 0,0 0 0,1 0 0,-1 0 0,47-3 0,-45 2 0,0 0 0,41 0 0,3-1 0,-48 4 0,1 0 0,1-2 0,-1 0 0,1 2 0,-1-1 0,45-2 0,-3-1 0,2 2 0,-10 4 0,3-2 0,0-2 0,9 0 0,-9 5 0,0 0 0,-3 0 0,3 0 0,-4 0 0,-1 0 0,5 0 0,0-2 0,-1-1 0,-2-4 0,0-1 0,6 3 0,-11-5 0,-5 1 0,-1 1 0,1-4 0,0 6 0,-5-1 0,-3 0 0,-3 3 0,-5 4 0,-4 0 0,-6 0 0,-1 0 0,-14 0 0,-1 0 0,-2 0 0,-9 0 0,-2 1 0,-4 2 0,-1 2 0,0 7 0,-1-2 0,-5-2 0,-4 2 0,-4 1 0,-1 2 0,0 2 0,-5-1 0,0 1 0,2 0 0,-3 4 0,-1 1 0,-1-2 0,5-2 0,-2 1 0,1 1 0,0 1 0,2 1 0,-5-4 0,2 2 0,1 2 0,-3 6 0,4 0 0,-2 5 0,2 3 0,-4 6 0,1-5 0,-1 3 0,1 3 0,1-4 0,3 4 0,-1 2 0,-2-1 0,-2 12 0,4-7 0,-2 4 0,2-2 0,-4 2 0,1 1 0,-1 4 0,1 4 0,-4 2 0,3-3 0,1-2 0,-1-3 0,1 1 0,3-7 0,-4-4 0,-1-3 0,5-10 0,-2 0 0,1-7 0,-1-3 0,4-1 0,-6-13 0,7-7 0,0-9 0,2-4 0,3-3 0,5-4 0,3-9 0,1-9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40:35.632"/>
    </inkml:context>
    <inkml:brush xml:id="br0">
      <inkml:brushProperty name="width" value="0.08571" units="cm"/>
      <inkml:brushProperty name="height" value="0.08571" units="cm"/>
      <inkml:brushProperty name="color" value="#FFC114"/>
    </inkml:brush>
  </inkml:definitions>
  <inkml:trace contextRef="#ctx0" brushRef="#br0">103 368 12287,'0'-10'0,"0"0"0,-5 0 0,0-4 0,1-1 0,4 0 0,0 1 0,0 4 0,0 0 0,0-1 0,0 2 0,1 1 0,2 0 0,2 0 0,5 3 0,-3-5 0,1 0 0,3 2 0,7-5 0,2 3 0,-2-1 0,-2 1 0,-1-1 0,-1 4 0,1 1 0,0-1 0,0-3 0,-1 5 0,-4 1 0,-2 5 0,-1 4 0,-2 3 0,-5 9 0,0 2 0,0 6 0,0 4 0,0 5 0,0 4 0,0 0 0,0 4 0,0-3 0,0 4 0,0 1 0,0-2 0,0-1 0,0-3 0,0-2 0,0 1 0,0-6 0,0-3 0,-5-8 0,0-1 0,-7-11 0,4-8 0,0-8 0,2-11 0,4-6 0,-1-3 0,-2-1 0,0-5 0,5-4 0,0-1 0,0-2 0,6-5 0,3 7 0,0-3 0,1-3 0,0 3 0,6 0 0,2 1 0,2 0 0,1 2 0,-3 9 0,2 3 0,-2 2 0,-2 5 0,-1 9 0,-1 3 0,1 1 0,0 2 0,-1 5 0,1 0 0,0 0 0,0 0 0,-1 0 0,-1 2 0,-3 3 0,3-2 0,-3 7 0,3 1 0,2 2 0,-2 2 0,-2 2 0,-1 2 0,2 6 0,-1 2 0,0 3 0,-2-1 0,-3 1 0,4 4 0,-4 2 0,1 0 0,-1 0 0,-1 4 0,-3 1 0,1 3 0,2 1 0,0 7 0,-5-6 0,0 3 0,0 1 0,0 2 0,0-4 0,0-1 0,0 5 0,5-1 0,0 3 0,-2 0 0,-1-2 0,-2 9 0,0-8 0,1-2 0,4-4 0,-3 1 0,3-3 0,-4-4 0,-1-3 0,0 1 0,0-3 0,0 0 0,0 0 0,0 3 0,0-5 0,0-1 0,0-2 0,0 2 0,0-2 0,0-3 0,0-1 0,0-5 0,0-3 0,0-3 0,2-7 0,3-4 0,-3-17 0,11-4 0,-5-14 0</inkml:trace>
  <inkml:trace contextRef="#ctx0" brushRef="#br0" timeOffset="357">1264 603 12287,'-14'0'0,"-1"0"0,0 0 0,1 0 0,5 0 0,5-2 0,10-1 0,9-2 0,8 2 0,6 0 0,5-1 0,4-2 0,-1-2 0,4 4 0,-6 0 0,-4 2 0,-5 2 0,0 0 0,-6 0 0,-1 6 0,-4 3 0</inkml:trace>
  <inkml:trace contextRef="#ctx0" brushRef="#br0" timeOffset="466">1367 750 12287,'-34'15'0,"0"-1"0,-1 1 0,13 0 0,2 0 0,10-7 0,12-2 0,14-6 0,10-1 0,7-4 0,13-2 0,-1-4 0,6 1 0,5-1 0,7 4 0,-2-6 0,4 5 0</inkml:trace>
  <inkml:trace contextRef="#ctx0" brushRef="#br0" timeOffset="902">2235 618 12287,'0'-15'0,"0"0"0,-5 1 0,0-1 0,2 0 0,3 2 0,3 2 0,3 1 0,2-1 0,2-3 0,5 1 0,0 2 0,-1 1 0,6 7 0,1-2 0,0 3 0,1 2 0,2 0 0,-4 2 0,-2 5 0,-2 7 0,-6 3 0,-2 7 0,-1 2 0,-4 2 0,-3 1 0,-3 1 0,-6-2 0,-4-4 0,2 2 0,-10-6 0,-1-4 0,-2-4 0,-4-1 0,-3-6 0,0-2 0,2-1 0,-7-10 0,10-5 0,3-7 0,5-3 0,1 0 0,13-3 0,0 2 0,3-3 0,7 6 0,4 2 0,16 2 0,5 3 0</inkml:trace>
  <inkml:trace contextRef="#ctx0" brushRef="#br0" timeOffset="1084">2720 662 12287,'-9'6'0,"5"4"0,7-2 0,3 1 0,3-3 0,2-3 0,2 5 0,2 1 0</inkml:trace>
  <inkml:trace contextRef="#ctx0" brushRef="#br0" timeOffset="1382">2955 530 12287,'0'-15'0,"1"0"0,4 0 0,7 1 0,6-1 0,5 0 0,8 1 0,1-1 0,3 0 0,-1 5 0,-5 2 0,-1 2 0,-3 2 0,-1 9 0,-8 7 0,-4 6 0,-4 6 0,-3 4 0,-7 1 0,-3 1 0,-4-1 0,-4-4 0,-2-2 0,-2-2 0,-2-3 0,1-3 0,-7-4 0,1-3 0,1-1 0,-3-4 0,5-8 0,-1-5 0,1-3 0,2-3 0,6-4 0,3-3 0,5 0 0,3-3 0,2 7 0,0 1 0,0 1 0,13 3 0,-3 6 0,11 1 0</inkml:trace>
  <inkml:trace contextRef="#ctx0" brushRef="#br0" timeOffset="1615">3352 485 12287,'14'0'0,"1"0"0,0 0 0,-1 0 0,1 0 0,0 0 0,0 0 0,-1 0 0,6 0 0,-1 0 0,-1 0 0,-1 0 0,2 2 0,1 1 0,-4 4 0,-4 1 0,-1 7 0,-6 4 0,-2-1 0,-1-1 0,-4 2 0,-3 1 0,-4-2 0,-4-2 0,-9-3 0,-2-3 0,-4-5 0,-1-3 0,-1-2 0,1-2 0,1-3 0,4-5 0,-1-3 0,7-3 0,3-2 0,2-2 0,4-4 0,9 3 0,0-1 0,0 1 0,6-3 0,6 4 0,6 2 0,6 2 0,10 1 0,4 0 0</inkml:trace>
  <inkml:trace contextRef="#ctx0" brushRef="#br0" timeOffset="2085">3998 133 12287,'-13'1'0,"4"6"0,4 8 0,3 7 0,2 14 0,2 8 0,3 9 0,-2 5 0,5 5 0,0 0 0,0-1 0,-3-3 0,3-5 0,1-7 0,-1-6 0,-5-6 0,4-11 0,-1-4 0,-4-17 0,4-5 0</inkml:trace>
  <inkml:trace contextRef="#ctx0" brushRef="#br0" timeOffset="2831">0 1544 12287,'30'0'0,"7"0"0,14 0 0,21 0 0,24 0 0,-33-3 0,3-2 0,9-2 0,2-1 0,7-3 0,2-1 0,6-1 0,4-2 0,-21 3 0,4-2 0,-1-1 0,-2 1 0,1-1 0,0 0 0,1 1 0,1-1 0,-1 0-226,-1 1 0,0 1 0,1-1 0,7 1 0,1 0 0,-1 0 0,-5 2 0,-1 1 0,-1 0 0,-1 1 0,0 0 0,0 1 226,-2 0 0,0 0 0,0 1 0,-1 1 0,0 0 0,-3 0 0,20 1 0,-3 0 0,-5 3 0,-2 0 0,-4 0 0,-1 2 0,3 0 0,-1 0 0,-11 0 0,-2 2 0,-3-1 0,-3 2 162,-7 2 1,-1 0 0,44 7-1,-27-1 1,-4-1-163,-7 1 0,-3-2 0,-10-1 0,-8-2 146,-8-3 1,-2-1-1,-6-2-146,-2 0 0,-9-2 0,-4-2 0,-3-5 0,-2-5 730,0 6 0,0-1-730,0 4 0,-2 4 0,-3-4 0,-4 3 0,-4 2 0,-4 2 0,-2 3 0,-4-4 0,-7 6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40:41.430"/>
    </inkml:context>
    <inkml:brush xml:id="br0">
      <inkml:brushProperty name="width" value="0.08571" units="cm"/>
      <inkml:brushProperty name="height" value="0.08571" units="cm"/>
      <inkml:brushProperty name="color" value="#FFC114"/>
    </inkml:brush>
  </inkml:definitions>
  <inkml:trace contextRef="#ctx0" brushRef="#br0">353 247 12287,'-15'-18'0,"2"4"0,3 1 0,-3 6 0,12 2 0,-4 10 0,3 5 0,2 9 0,0 6 0,0 1 0,0-1 0,5 7 0,0-1 0,-2 4 0,-1 0 0,-2 8 0,2-1 0,1 7 0,2 4 0,0 7 0,-5 12 0,1 8 0,4 8 0,-3 5 0,3 2 0,-4 3 0,-1-2 0,0-42 0,0 0 0,2 41 0,1 3 0,0-48 0,-1 1 0,1 1 0,-1-1 0,-1 0 0,0-1 0,4 45 0,4-2 0,0-8 0,0-7 0,1-4 0,-2-6 0,5 9 0,-4-2 0,0 4 0,1 1 0,-2 0 0,4-7 0,-4-6 0,-2-3 0,4 9 0,-3-10 0,-1-3 0,1-1 0,-1 4 0,-2-5 0,0 0 0,0 4 0,-3-1 0,1-6 0,1-2 0,2-3 0,0 9 0,-5-3 0,0-2 0,0-2 0,0 2 0,2-2 0,1 2 0,2 1 0,0 3 0,-5-13 0,0-5 0,0-8 0,5 4 0,0-11 0,-2-4 0,-2-3 0,-1-8 0,0-1 0,0-5 0,0-11 0,0-4 0,0-14 0,0 1 0,0-6 0</inkml:trace>
  <inkml:trace contextRef="#ctx0" brushRef="#br0" timeOffset="917">103 4010 12287,'-23'0'0,"4"0"0,2 0 0,4 2 0,2 1 0,3 4 0,1 1 0,2 2 0,5 4 0,0 1 0,7-2 0,3-1 0,3-4 0,1-2 0,-4 4 0,0-5 0,1-2 0,2-1 0,-3-2 0,0 0 0,1 0 0,-2 0 0,0 0 0,-5 0 0,2 0 0,-6 0 0,0 0 0,-6 0 0,4-2 0,-3-3 0,4 4 0,1-6 0,6 7 0,4 0 0,3 0 0,3 0 0,5 0 0,7 0 0,5 0 0,13 0 0,1 0 0,7 0 0,6 0 0,9 0 0,0 0 0,2 0 0,3 0 0,-2-2 0,0-1 0,-1-2 0,5 2 0,-1 1 0,-3 2 0,-2 0 0,0 0 0,12 0 0,-6-1 0,6-2 0,1-2 0,4-5 0,4 2 0,-1-2 0,2-2 0,1-4 0,0 6 0,2-3 0,-4-1 0,-39 6 0,1 1 0,43-8 0,2 0 0,-3 1 0,-46 6 0,1 1 0,1 0 0,0-1 0,-1 1 0,1 1 0,-1 1 0,1 0 0,1-1 0,1-1 0,46-1 0,-48 3 0,0 0 0,47-4 0,-44 7 0,-1 0 0,42-4 0,1 1 0,1 0 0,-47 0 0,1 0 0,47-1 0,-2-1 0,2 1 0,-46 1 0,-1 0 0,49-2 0,-49 4 0,-1-2 0,48-6 0,-44 7 0,0 0 0,39-6 0,0-2 0,-1-1 0,-3 0 0,0 2 0,-6 3 0,0 1 0,-3 1 0,-8 2 0,-3-1 0,-4 2 0,0 0 0,-14 0 0,0-4 0,-1-1 0,-2 5 0,-6-2 0,-1 1 0,0 0 0,-2 2 0,-10-3 0,-1 3 0,-3 2 0,-4 0 0,-6 0 0,-1 0 0,-7 0 0,-7 0 0,-8 0 0,-10-1 0,-4-4 0,0-5 0,-3-10 0,-4-2 0</inkml:trace>
  <inkml:trace contextRef="#ctx0" brushRef="#br0" timeOffset="1065">6042 3305 12287,'0'-10'0,"0"0"0,0 0 0,0-4 0,0 5 0,1 5 0,2 8 0,2 6 0,12 3 0,-3 2 0,3 1 0,-1 4 0,-1-2 0,-1 6 0,1 1 0,0-2 0,-2 4 0,-3-2 0,-5 3 0,-4 1 0,-1 1 0,-1 1 0,-6 0 0,-8-2 0,-6 7 0,-8-10 0,-1-1 0,1-3 0,-5 3 0,-2-7 0,0-5 0,0-6 0,2-6 0,-2-1 0,-2 0 0</inkml:trace>
  <inkml:trace contextRef="#ctx0" brushRef="#br0" timeOffset="1715">397 203 12287,'-6'-15'0,"2"6"0,-5-1 0,-3 7 0,-6-2 0,-1 3 0,-3 10 0,3 5 0,-6 7 0,-3 3 0,-1 1 0,0 6 0,-1-1 0,1 0 0,4-6 0,2-3 0,2-4 0,3-11 0,8-10 0,9-14 0,9-12 0,3-9 0,16-7 0,2-2 0,4 2 0,1 8 0,-5 4 0,-1 6 0,-3 4 0,1 6 0,-7 9 0,1 7 0,1 6 0,-5 7 0,4 9 0,-4 6 0,-1 3 0,0 1 0,0 0 0,1-1 0,3-3 0,4 2 0,7-4 0</inkml:trace>
  <inkml:trace contextRef="#ctx0" brushRef="#br0" timeOffset="2914">1044 674 12287,'0'-9'0,"0"1"0,0 3 0,0 4 0,0-6 0,0 9 0,0 3 0,0 4 0,5 5 0,0 2 0,0 3 0,1 6 0,-3 3 0,6 3 0,-1 1 0,0 3 0,0 9 0,3-2 0,-1 2 0,2 4 0,-4 4 0,2-1 0,-1-2 0,0-4 0,2 6 0,-4-10 0,1 0 0,3 1 0,1-1 0,-1 0 0,-1-4 0,1-1 0,2 3 0,2-3 0,0 0 0,-1 0 0,1 3 0,1-1 0,2 1 0,2 2 0,5 3 0,-4-6 0,0-1 0,0-1 0,5 7 0,-1-12 0,1 3 0,-2 2 0,4 2 0,-3-6 0,3 1 0,1 4 0,-1 3 0,-2 2 0,-2-1 0,2 0 0,1 8 0,0-7 0,-1 1 0,1-1 0,2 2 0,-6-8 0,1 0 0,3 0 0,4 3 0,-7-3 0,2-2 0,-1-3 0,7 7 0,-2-9 0,1 2 0,0 0 0,-2-3 0,2 0 0,2-2 0,1 0 0,0 4 0,-4-9 0,-1 0 0,1 0 0,4 4 0,2-6 0,0-1 0,0-1 0,3-7 0,-3-2 0,0 0 0,0 0 0,3-5 0,-3 2 0,0-3 0,0-2 0,9-7 0,-2-2 0,-1-5 0,-1 0 0,2-1 0,2-1 0,-2-4 0,-1-4 0,-4-4 0,1-3 0,0-2 0,-1-1 0,3-2 0,-9 3 0,-2-3 0,-4-1 0,2-1 0,3-4 0,-4-2 0,1-7 0,-5-4 0,2-6 0,1-3 0,1-4 0,1-11 0,-2-4 0,-1-2 0,1 2 0,5 0 0,0 4 0,-3 1 0,0-4 0,-1-13 0,4 2 0,-14 44 0,-1 0 0,1 0 0,0 0 0,3 1 0,0 0 0,14-37 0,-1 10 0,-2 6 0,-4 2 0,-1 4 0,-3-1 0,-1-3 0,-3-5 0,-4 7 0,0 1 0,-1 4 0,-1 1 0,-1 13 0,-4 5 0,-2 4 0,4-2 0,-5 3 0,-2 0 0,-1 0 0,0 3 0,1 7 0,2 3 0,-2 2 0,-1 1 0,-2 6 0,0 5 0,0 3 0,0 6 0,0 6 0,0 3 0,0 5 0</inkml:trace>
  <inkml:trace contextRef="#ctx0" brushRef="#br0" timeOffset="3914">4777 527 12287,'-9'-9'0,"0"3"0,3-1 0,-6 6 0,3-4 0,2-3 0,-1 6 0,3-3 0,3-3 0,-2 5 0,8-6 0,6 3 0,-2-1 0,2 4 0,2-2 0,1 0 0,1 5 0,1 0 0,0 0 0,0 0 0,-7 7 0,-3 3 0,-4 3 0,-1 1 0,0 1 0,-1 1 0,-4 2 0,-5 2 0,-3-2 0,-2-7 0,0-1 0,1 2 0,-1-6 0,0-1 0,1-3 0,1-6 0,3-4 0,5-6 0,3-6 0,2 2 0,2-2 0,3 2 0,3 7 0,7 1 0,-1 0 0,1-4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40:47.143"/>
    </inkml:context>
    <inkml:brush xml:id="br0">
      <inkml:brushProperty name="width" value="0.08571" units="cm"/>
      <inkml:brushProperty name="height" value="0.08571" units="cm"/>
      <inkml:brushProperty name="color" value="#FFC114"/>
    </inkml:brush>
  </inkml:definitions>
  <inkml:trace contextRef="#ctx0" brushRef="#br0">751 242 12287,'0'15'0,"0"-1"0,0 6 0,-2 1 0,-1 4 0,-2 6 0,0 0 0,5 6 0,-2 1 0,-3-1 0,4 1 0,-6 1 0,2-6 0,0-7 0,0 0 0,4-6 0,-4-2 0,3-9 0,-4-10 0,6-14 0,0-8 0,0-5 0,0-3 0,0-3 0,1-7 0,4-6 0,-3 1 0,4-3 0,1 3 0,3 2 0,-2 0 0,2 0 0,0 2 0,-2 3 0,3-1 0,-4 11 0,-1 6 0,1 5 0,3 3 0,-6 1 0,1 7 0,-5 7 0,5 7 0,2 6 0,1-3 0,0 8 0,3-4 0,-1 4 0,2 3 0,6 2 0,1 7 0,-1-1 0,-1 0 0,-1 1 0,2 1 0,1 2 0,-1 1 0,-1 3 0,-1-4 0,0-3 0,-1-3 0,6 8 0,-9-9 0,-2-2 0,-2-1 0,3 2 0,-1-6 0,-3 1 0,-1-12 0,-8-2 0,-2-6 0,0 0 0,-6 0 0,1 0 0,-6 0 0,0 0 0,1 0 0,-1 0 0,-6 0 0,-2 0 0</inkml:trace>
  <inkml:trace contextRef="#ctx0" brushRef="#br0" timeOffset="133">809 536 12287,'-14'-15'0,"-1"0"0,2 6 0,1 0 0,3 3 0,4-5 0,-3 1 0,1-3 0,2 3 0,7 0 0,3-1 0,4-2 0,9 0 0,4 1 0,2 2 0,7-1 0,-1-1 0,5 1 0,0 3 0,-1 1 0,13-4 0,-1 3 0</inkml:trace>
  <inkml:trace contextRef="#ctx0" brushRef="#br0" timeOffset="567">486 1094 12287,'0'-14'0,"-7"6"0,4-6 0,-7 5 0,7-4 0,-2-2 0,4 0 0,1 1 0,0-1 0,0 5 0,-2 2 0,-3 1 0,3 2 0,-4 5 0,6 0 0</inkml:trace>
  <inkml:trace contextRef="#ctx0" brushRef="#br0" timeOffset="1487">398 1080 12287,'8'6'0,"-2"-4"0,-6 4 0,0-6 0,0 2 0,0 3 0,-1-2 0,-2 7 0,-4 1 0,-1 3 0,3 0 0,-5 3 0,0 2 0,2 6 0,-5 4 0,3 5 0,-3 6 0,-1 2 0,-6 2 0,0 0 0,2 0 0,2 0 0,1 4 0,1-1 0,1-3 0,3-1 0,-3 1 0,5-10 0,-2-1 0,0-2 0,5-5 0,-3-3 0,1-4 0,2-6 0,5 1 0,0-14 0,0-7 0,0-9 0,0-4 0,0-4 0,0-3 0,0 1 0,0 3 0,0 2 0,0-5 0,0 2 0,-6 2 0,-2 1 0</inkml:trace>
  <inkml:trace contextRef="#ctx0" brushRef="#br0" timeOffset="1667">60 1668 12287,'-7'-8'0,"4"-4"0,-7 7 0,5-5 0,-5 5 0,5 1 0,-4 4 0,5 1 0,-1 4 0,4 5 0,6 3 0,0 3 0,0 2 0,1 2 0,-3 4 0,7-2 0,0-1 0,-2 0 0,0-1 0,-3-6 0,3 1 0,1 0 0,2-1 0,-5 0 0,3-3 0,2-1 0,2-9 0,3-1 0,4-8 0,-4-11 0,6-6 0,-1-3 0,3-1 0,-1-5 0,0-2 0,-2 0 0,-3 0 0,4 3 0,-3 7 0,-1 2 0,-2 6 0,-1 0 0,0 6 0,0 6 0,-1 6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40:51.759"/>
    </inkml:context>
    <inkml:brush xml:id="br0">
      <inkml:brushProperty name="width" value="0.08571" units="cm"/>
      <inkml:brushProperty name="height" value="0.08571" units="cm"/>
      <inkml:brushProperty name="color" value="#FFC114"/>
    </inkml:brush>
  </inkml:definitions>
  <inkml:trace contextRef="#ctx0" brushRef="#br0">662 124 12287,'-6'-8'0,"-1"0"0,-3 3 0,-3 3 0,3-2 0,4-5 0,-1 9 0,7 0 0,0 9 0,2 4 0,1 1 0,2 1 0,5-5 0,-5 0 0,-2 1 0,0-4 0,1-1 0,1 1 0,0-6 0,-5 6 0,0-7 0,-2-2 0,-3-3 0,3 4 0,-4-6 0,6 1 0,-7 4 0,1-6 0,-6 4 0,3 0 0,4-1 0,-5 5 0,5 0 0,-5 0 0,5 0 0,-5 0 0,7 0 0,-10 0 0,11 0 0,-4 0 0,6 0 0,0 0 0,0 6 0,6-4 0,3 4 0</inkml:trace>
  <inkml:trace contextRef="#ctx0" brushRef="#br0" timeOffset="982">1000 168 12287,'-8'-6'0,"0"4"0,3-3 0,2 4 0,-7 1 0,7 8 0,-4 7 0,2 7 0,0 6 0,-4 13 0,2 5 0,1 6 0,-1 8 0,-4 6 0,1 7 0,-3-3 0,-2-6 0,2-8 0,1-17 0,3-5 0,5-13 0,0-11 0,2-13 0,2-15 0,0-10 0,2-8 0,2-8 0,5-13 0,5 0 0,1-4 0,0-6 0,-1 5 0,3 2 0,-1 6 0,-1 3 0,8 2 0,-9 7 0,3 4 0,-1 9 0,-1 3 0,-1 11 0,-4 4 0,-2 12 0,-1 4 0,-2-1 0,-5 5 0,1 1 0,4-2 0,-1 5 0,4-3 0,-2 3 0,4-3 0,-3 0 0,1 1 0,2 2 0,4 2 0,-4-2 0,-2-1 0,-1-3 0,4 1 0,-9 0 0,4-2 0,1-1 0,-5-2 0,4-7 0,-6-3 0,-5 2 0,0-7 0,0 5 0,5-5 0,-1 7 0,-4-2 0,3-3 0,-6 6 0,3-3 0,-3-1 0,-7 1 0,1 0 0,-1 5 0,0 2 0,0 3 0,-1 0 0,-3 8 0,-4 5 0,0 3 0,-5 10 0,4 11 0,-4 9 0,-2 8 0,3 8 0,2-4 0,7-1 0,7-1 0,4-4 0,7-3 0,2-7 0,3-6 0,9-11 0,11-11 0,3-4 0,1-5 0,5-4 0,1-6 0,-1-1 0,2-4 0,0-4 0,5-7 0,-4-2 0,-1-1 0,-2-8 0,-4 5 0,-2-3 0,-4 1 0,-3 6 0,-8-2 0,-1 5 0,-2 5 0,-5-3 0,4 4 0,-5-4 0,1-2 0,3-6 0,0-2 0</inkml:trace>
  <inkml:trace contextRef="#ctx0" brushRef="#br0" timeOffset="1865">456 95 12287,'-14'0'0,"-1"0"0,0 0 0,1 0 0,7 0 0,7 0 0,7 0 0,7-2 0,1-1 0,0-2 0,-1-5 0,1 5 0,0 2 0,0 1 0,4 4 0,1 1 0,-2 2 0,-4 7 0,-2-4 0,-4 2 0,-1-1 0,-3 1 0,-4 5 0,0 0 0,0-1 0,0 1 0,-1 0 0,-4-2 0,-5-3 0,-1-2 0,-1-5 0,2 2 0,-1-2 0,0-8 0,-1-4 0,4-5 0,1 0 0,-2-6 0,4-1 0,1 0 0,3-1 0,2-2 0,3 4 0,2 2 0,2 2 0,2 3 0,5 2 0,0 1 0,-2 8 0,-2 2 0,-1 8 0,1 5 0,-2 4 0,-1 1 0,-2 1 0,-3-1 0,-1 5 0,-2 0 0,0 0 0,0-7 0,-2-6 0,-2 1 0,0-4 0,-5-2 0,-3-4 0,6-2 0,-1-4 0,2-5 0,0-3 0,0-7 0,5 1 0,0 1 0,0 2 0,5 1 0,2 0 0,-1 0 0,1 1 0,4 6 0,-1 3 0,3 3 0,-3 4 0,0 3 0,0 4 0,-2 4 0,0 2 0,-5 2 0,2 0 0,-2 3 0,-1 0 0,-2-6 0,0 1 0,0 0 0,-2-2 0,-3-3 0,2-4 0,-7-6 0,-1 0 0,3 0 0,-2-1 0,-2-4 0,4-2 0,0-4 0,2 1 0,1 0 0,5-5 0,0 1 0,0-1 0</inkml:trace>
  <inkml:trace contextRef="#ctx0" brushRef="#br0" timeOffset="2465">545 227 12287,'0'-8'0,"-2"1"0,-3 7 0,3 2 0,-2 3 0,-5 3 0,1 9 0,-2 0 0,1 3 0,-1 6 0,-5 0 0,-1 7 0,-4 6 0,-1 2 0,-5 1 0,1-1 0,-1 0 0,3 5 0,-1-9 0,-1 1 0,2-4 0,2-3 0,7-3 0,-1-3 0,0-6 0,0 4 0,1-2 0,-1-3 0,5 0 0,2-11 0,2 1 0,-6-5 0,10 4 0,-4-9 0,6-3 0,0-5 0,2-3 0,2-1 0,5-8 0,5 0 0</inkml:trace>
  <inkml:trace contextRef="#ctx0" brushRef="#br0" timeOffset="2755">148 565 12287,'-15'7'0,"5"-4"0,0 7 0,-1 3 0,-2 5 0,3 5 0,0 6 0,1 2 0,0 3 0,-4 4 0,5 6 0,0 0 0,3 0 0,-1-3 0,1-5 0,1-8 0,3-5 0,1-4 0,8-11 0,7-4 0,6-8 0,2-5 0,9-9 0,-1-4 0,5 1 0,5 0 0,2-5 0,2 1 0,3-1 0,1 2 0,6-4 0,-9 5 0,5-6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40:55.673"/>
    </inkml:context>
    <inkml:brush xml:id="br0">
      <inkml:brushProperty name="width" value="0.08571" units="cm"/>
      <inkml:brushProperty name="height" value="0.08571" units="cm"/>
      <inkml:brushProperty name="color" value="#FFC114"/>
    </inkml:brush>
  </inkml:definitions>
  <inkml:trace contextRef="#ctx0" brushRef="#br0">80 603 12287,'-14'-7'0,"-8"6"0,11-6 0,-4 7 0,2 0 0,8 0 0,5 0 0,13 0 0,15 0 0,8 0 0,8 0 0,22-6 0,7-4 0,14-3 0,-39 6 0,3-1 0,9-2 0,1-1 0,4-2 0,1 0 0,4-3 0,2-1 0,4-2 0,3-1 0,12-4 0,3 0 0,-4 0 0,-1-1 0,-1 2 0,-1 1-94,-5 1 1,-1 1 0,6-1-1,-2 1 1,-10 2 0,-2 2-1,0 0 1,0 1 93,-3 1 0,0 2 0,-1 0 0,-2 2 0,-13 2 0,-2 0 0,43-8 0,-10 1 0,-7-3 0,-19 10 0,-7 0 0,-18 1 0,-9 7 0,-15 0 0,-10 0 0,-9 7 0,-8 2 0,-3 4 0,-11 2 0,1 0 0,-2 0 0,-4-1 0,0 1 0,-3 0 0,3-7 0,6-2 0</inkml:trace>
  <inkml:trace contextRef="#ctx0" brushRef="#br0" timeOffset="335">757 750 12287,'-63'0'0,"10"0"0,10 0 0,6 0 0,20 0 0,12 0 0,18 0 0,18 0 0,23 0 0,12 0 0,9 0 0,11-8 0,-36 1 0,2-1 0,3-3 0,2-1 0,14-2 0,2 0 0,4-1 0,1-1 0,7-1 0,2 0-143,6-2 1,1-1 0,-27 5 0,1-1 0,0 1-1,3 0 1,0-1 0,-1 1 0,-1 1 0,-1 1 0,-1-1 142,0 2 0,-1-1 0,-1 1 0,32-5 0,-1 1 0,-11 3 0,-2 2 0,-2 1 0,-2 2 0,-6 1 0,-2 2 0,1 1 0,-4 2 0,-16 1 0,-2 2 0,41-1 91,-13 0 1,-14 5 0,-13 1 0,-9 1-92,-4-1 0,-12 1 0,-10-4 0,-4 2 0,-9 0 0,3-5 0,-12-7 0,-4-2 0,-1-5 1197,1 0-1197,3 6 0,14-5 0,1 4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45:23.381"/>
    </inkml:context>
    <inkml:brush xml:id="br0">
      <inkml:brushProperty name="width" value="0.08571" units="cm"/>
      <inkml:brushProperty name="height" value="0.08571" units="cm"/>
      <inkml:brushProperty name="color" value="#FFC114"/>
    </inkml:brush>
  </inkml:definitions>
  <inkml:trace contextRef="#ctx0" brushRef="#br0">44 0 12287,'-9'2'0,"-1"3"0,2-2 0,-2 7 0,3-5 0,7 4 0,8-5 0,6 2 0,4 1 0,8-6 0,-2 4 0,6-2 0,4 2 0,3-3 0,8 5 0,0-3 0,4 1 0,8 7 0,10-2 0,4 3 0,4 1 0,11 1 0,-1 1 0,0 2 0,2 2 0,-7 0 0,0-7 0,-3-2 0,-4-1 0,9-5 0,-7 3 0,3-2 0,2-2 0,8-1 0,-1 0 0,1 2 0,4-2 0,-39-1 0,1 0 0,1-1 0,0 1 0,0 1 0,-1 0 0,-1 2 0,0-1 0,4-2 0,-1 1 0,-3 0 0,-1 2 0,-1-2 0,1 0 0,0-1 0,0-1 0,0 3 0,-1-1 0,37 2 0,-8 0 0,-6 1 0,6-4 0,-20 3 0,-6-2 0,-10 2 0,-1-3 0,-19 3 0,-3-4 0,-11-1 0,-10 0 0,-6 0 0,-12-1 0,-5-3 0,-7-1 0,-15-13 0,-1 2 0</inkml:trace>
  <inkml:trace contextRef="#ctx0" brushRef="#br0" timeOffset="565">456 559 12287,'-3'-9'0,"3"5"0,0 2 0,13 2 0,6 0 0,8 0 0,0 5 0,14 1 0,5 2 0,6 4 0,15 1 0,5 2 0,1-1 0,4 1 0,5 0 0,0-2 0,1-2 0,2-1 0,0-2 0,-12 4 0,-4-4 0,-1-2 0,9 6 0,-7-4 0,-3 0 0,-5-3 0,5 2 0,-5-1 0,7 1 0,6-1 0,5 4 0,-3-3 0,-4-1 0,-1 1 0,7 4 0,-9-3 0,-2 0 0,-1-3 0,2 2 0,-4-2 0,1-2 0,-1-1 0,-3-2 0,-5 0 0,-3 0 0,-3 0 0,6-5 0,-15 0 0,1 0 0,-2-2 0,-10 4 0,0-7 0,-7 0 0,-3 2 0,-1-3 0,-7 4 0,-3-1 0,-4 5 0,-12-4 0,-5 6 0,-7-3 0,-7 0 0,-3-8 0,-1 4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41:01.208"/>
    </inkml:context>
    <inkml:brush xml:id="br0">
      <inkml:brushProperty name="width" value="0.08571" units="cm"/>
      <inkml:brushProperty name="height" value="0.08571" units="cm"/>
      <inkml:brushProperty name="color" value="#FFC114"/>
    </inkml:brush>
  </inkml:definitions>
  <inkml:trace contextRef="#ctx0" brushRef="#br0">631 557 12287,'-15'-37'0,"-6"-6"0,3 15 0,-3-3 0,4 4 0,0 2 0,7 9 0,-3-4 0,0 4 0,1-2 0,2 6 0,5 4 0,-4 3 0,5 5 0,-1 0 0,4 9 0,1 10 0,0 6 0,0 2 0,0 8 0,0 1 0,0 1 0,0 4 0,0 6 0,0 4 0,0 0 0,0-1 0,0 6 0,-2-2 0,-1 3 0,-2 2 0,0 4 0,5 4 0,0 2 0,0 1 0,0 9 0,0-8 0,0 0 0,0-4 0,0-2 0,0-16 0,2-3 0,3-5 0,-4-2 0,4-7 0,-3-1 0,-2 2 0,1 0 0,3-2 0,1 1 0,-2 3 0,-1 6 0,-2-2 0,0 2 0,0-2 0,1 2 0,2-5 0,2-1 0,-1 1 0,-3 4 0,-1-6 0,0-3 0,0-5 0,0 5 0,0-5 0,0-1 0,0-2 0,0 1 0,0-4 0,0-2 0,0-2 0,-1 0 0,-3 2 0,-1 2 0,2-2 0,2 3 0,-1 0 0,-1 2 0,-2 3 0,0 0 0,5 1 0,0-3 0,0-1 0,0 1 0,0-9 0,5-10 0,1-10 0,2-5 0,-4-3 0,2-3 0,-1-2 0,0-2 0,0 1 0,-5 4 0,0 0 0,0 1 0,0-1 0,-2 2 0,-1 1 0,-2 3 0,-6 4 0,1-5 0,2 7 0,-2-2 0,7-3 0,-2 6 0,10-3 0,4 3 0,11 2 0,6-1 0,7-4 0,11 3 0,12-4 0,7 1 0,11 0 0,11-5 0,11 5 0,2 0 0,2-1 0,-47 3 0,1-1 0,-3-1 0,0-1 0,-1 1 0,1 2 0,-1 0 0,1-1 0,2-1 0,0 0 0,47 0 0,-2 2 0,0 2 0,-43 0 0,1 0 0,42-2 0,-47 0 0,-1 1 0,50-1 0,-49-1 0,1 1 0,47-4 0,1 1 0,-49 3 0,1-1 0,0 2 0,-1-1 0,37 3 0,-6 0 0,-4 0 0,7 2 0,-10 3 0,0 5 0,-4 3 0,5 6 0,-14 1 0,-1 0 0,-2 1 0,-2-5 0,-12 4 0,-4-4 0,-3-1 0,1-5 0,-5-2 0,-3-2 0,-4-2 0,-6 2 0,-7-1 0,1-2 0,0-1 0,0-2 0,-7 0 0,-8-13 0,-8-3 0</inkml:trace>
  <inkml:trace contextRef="#ctx0" brushRef="#br0" timeOffset="216">3688 2468 12287,'-8'0'0,"3"0"0,10 0 0,5 0 0,10 5 0,4 2 0,4 1 0,1 3 0,1 2 0,-1 2 0,0 0 0,1-1 0,-7 6 0,-4-1 0,-2 1 0,-3 1 0,-5-3 0,-8 7 0,-9-1 0,-12-1 0,-12 3 0,-7-6 0,-6-2 0,-4-2 0,-9-8 0,-16 5 0,-8-4 0</inkml:trace>
  <inkml:trace contextRef="#ctx0" brushRef="#br0" timeOffset="767">425 249 12287,'-6'-20'0,"-4"0"0,3 1 0,-6 6 0,5 1 0,0 2 0,-7 7 0,2 0 0,-5 6 0,-3 10 0,1 10 0,-4 3 0,-4 5 0,-6 13 0,-2 2 0,2 3 0,3 2 0,-1-4 0,11-6 0,2-5 0,2-5 0,8-7 0,15-15 0,9-9 0,8-15 0,13-15 0,6-7 0,5-6 0,12-10 0,-2-1 0,0 3 0,1 4 0,0 6 0,-9 5 0,-3 8 0,-5 5 0,0 10 0,-5 8 0,-2 5 0,-3 5 0,0 3 0,-10 9 0,1 1 0,-1 1 0,5 6 0,-2-6 0,3-1 0,-3-1 0,9 2 0,-4 1 0,2-4 0,0-4 0,5 1 0,2-5 0</inkml:trace>
  <inkml:trace contextRef="#ctx0" brushRef="#br0" timeOffset="1980">1337 660 12287,'-10'0'0,"0"0"0,7-6 0,-4 2 0,7-5 0,0-3 0,0 6 0,0-1 0,0 9 0,0 4 0,0 9 0,0 1 0,2 9 0,3 1 0,-4 6 0,6 6 0,-2 1 0,0 2 0,4 6 0,-2-4 0,-1 4 0,3 1 0,-1-3 0,2-1 0,4 1 0,1-1 0,-2-2 0,-2-3 0,-1-3 0,2 0 0,1-5 0,3 4 0,2-4 0,2-2 0,1 0 0,-3 1 0,3-1 0,2 1 0,0-3 0,1-1 0,-2-3 0,-1-1 0,-5-4 0,4-7 0,-4-3 0,-1-1 0,6 4 0,2-3 0,0 0 0,-2 4 0,-6-7 0,1-2 0,4-1 0,-4 3 0,5-1 0,-1 0 0,-1-3 0,6-1 0,-4 0 0,0 0 0,1 0 0,4 0 0,-2 0 0,2 0 0,-1 0 0,3 0 0,-4 0 0,4 0 0,1 0 0,1-6 0,-1-4 0,0-3 0,1-2 0,3-1 0,-2-2 0,-4-3 0,1-2 0,-2 3 0,0-4 0,-3-1 0,-2 2 0,-1-8 0,-5 4 0,-1-3 0,1-2 0,-2-8 0,0 1 0,-1-2 0,-1 2 0,5-8 0,-4 1 0,4-3 0,4-2 0,-1-1 0,-2 5 0,1 1 0,1-1 0,6 1 0,-6 5 0,-1 5 0,-1 5 0,-3-6 0,1 7 0,-2 1 0,-3 3 0,-4 4 0,-4 6 0,3-4 0,-3-1 0,3-3 0,-4 3 0,-2 7 0,-4 5 0,3 0 0,-5 6 0,1-2 0,4-6 0,-6 9 0,5-1 0,-2 6 0,0 5 0,5 7 0</inkml:trace>
  <inkml:trace contextRef="#ctx0" brushRef="#br0" timeOffset="2996">2880 807 12287,'8'-6'0,"-1"4"0,-7-11 0,0 3 0,5-3 0,-1-2 0,6 1 0,-5-1 0,5 5 0,-5 0 0,0 9 0,-5 1 0,0 8 0,0 5 0,0 2 0,0-1 0,0 1 0,-5 0 0,-2-1 0,1 1 0,-1 0 0,-3-5 0,4-2 0,-2-2 0,-2 6 0,2-17 0,3 0 0,3-7 0,2-2 0,2 1 0,3 3 0,-2-3 0,7 3 0,-5 4 0,5 1 0,-7 5 0,2 5 0,-4-2 0,-1 7 0,-1-7 0,-4 2 0,2-4 0,-7-1 0,6-6 0,0-4 0,2 2 0,2-2 0,6 7 0,3-4 0</inkml:trace>
  <inkml:trace contextRef="#ctx0" brushRef="#br0" timeOffset="3541">3468 190 12287,'0'-10'0,"0"0"0,-7 7 0,-1-4 0,-5 11 0,2 5 0,1 11 0,0 8 0,-6 6 0,-2 7 0,-2 6 0,-4-1 0,2 3 0,3-5 0,3-5 0,-2-4 0,9-11 0,1-4 0,2-12 0,6-8 0,0-8 0,6-18 0,4-9 0,5-6 0,4-3 0,-1-6 0,5-3 0,0 1 0,0 3 0,0 5 0,1 3 0,-3 4 0,1 1 0,-6 6 0,2 7 0,-5 4 0,-3 6 0,-5 6 0,5 12 0,-7 5 0,3 8 0,-1 3 0,0 2 0,5 6 0,-4 9 0,3 1 0,2 2 0,-3 10 0,0-7 0,1 1 0,-1 1 0,-5 2 0,4-3 0,-3-2 0,1-1 0,0-6 0,-5-2 0,2-6 0,3-8 0,-4 4 0,4-9 0,-3-4 0,-2-11 0,0-9 0,0-4 0,0-2 0</inkml:trace>
  <inkml:trace contextRef="#ctx0" brushRef="#br0" timeOffset="3889">3233 513 12287,'0'-15'0,"-7"7"0,6-5 0,-4 3 0,3 2 0,4 0 0,3 2 0,4 2 0,4 3 0,2 1 0,1 0 0,4 0 0,3 6 0,6 2 0</inkml:trace>
  <inkml:trace contextRef="#ctx0" brushRef="#br0" timeOffset="4245">2777 895 12287,'-7'-13'0,"-2"3"0,-4-3 0,4 5 0,5-7 0,2 1 0,4-3 0,2-1 0,6-1 0,3-1 0,4 6 0,1-1 0,1 0 0,1 5 0,-5 1 0,-1-1 0,1 2 0,0 1 0,-1 7 0,-1 7 0,-3 2 0,-5 5 0,-3 0 0,-2 3 0,0 0 0,-2 3 0,-3-2 0,2-2 0,-5-1 0,0 0 0,-1-1 0,5 0 0,-5-3 0,3-1 0,-1-7 0,2 2 0,4-5 0,-4-5 0,3-5 0,2-3 0,0-2 0,0-1 0,2 0 0,3 1 0,-2-3 0,5 8 0,-1-3 0,-1 5 0,-1 3 0,-3 4 0,4 2 0,-4 2 0,3 2 0,-4 7 0,6-4 0</inkml:trace>
  <inkml:trace contextRef="#ctx0" brushRef="#br0" timeOffset="5162">2924 881 12287,'-2'-10'0,"-3"0"0,4 7 0,-6-5 0,7 3 0,-1 3 0,-3-1 0,0 6 0,-1 0 0,5 7 0,-2 2 0,-3 1 0,3 3 0,-4 2 0,1 3 0,0 2 0,-5-3 0,4 2 0,-2 1 0,-4 0 0,4 0 0,-2 3 0,0-3 0,1 0 0,-1 0 0,0 1 0,-5 6 0,2-1 0,3 0 0,-3-4 0,4-1 0,-4 3 0,-2 0 0,5 3 0,2-2 0,1-4 0,-4 2 0,3-5 0,-2 1 0,0-1 0,0 5 0,-3-3 0,3 0 0,-1 0 0,6-5 0,0 1 0,-1-1 0,2-2 0,-4-1 0,2 0 0,2 0 0,3-1 0,-1 1 0,-3 0 0,4-1 0,-4 1 0,3 0 0,2-1 0,0 1 0,0 0 0,0 0 0,0-1 0,0 1 0,-2 5 0,-1-1 0,-2-1 0,0-2 0,5-1 0,0-7 0,0-1 0,7-20 0,1-4 0</inkml:trace>
  <inkml:trace contextRef="#ctx0" brushRef="#br0" timeOffset="5430">2498 1557 12287,'-28'1'0,"3"4"0,4-3 0,7 6 0,0-3 0,5 5 0,-3 4 0,7 6 0,2 3 0,1 0 0,2 9 0,0 0 0,2 0 0,3-1 0,-2 5 0,7-10 0,0-1 0,-2-2 0,5-5 0,-3-9 0,3-4 0,2-5 0,-1-5 0,1-6 0,0-7 0,4-5 0,3-6 0,0-1 0,5 1 0,-1-4 0,1 2 0,0 3 0,-1 1 0,10 1 0,-9-1 0,1 5 0,-2 0 0,5-4 0,7 3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41:07.969"/>
    </inkml:context>
    <inkml:brush xml:id="br0">
      <inkml:brushProperty name="width" value="0.08571" units="cm"/>
      <inkml:brushProperty name="height" value="0.08571" units="cm"/>
      <inkml:brushProperty name="color" value="#FFC114"/>
    </inkml:brush>
  </inkml:definitions>
  <inkml:trace contextRef="#ctx0" brushRef="#br0">1322 147 12287,'6'-8'0,"-4"-5"0,4 3 0,1-3 0,-6 3 0,4 1 0,-3-3 0,-2 4 0,0-2 0,0 7 0,0-2 0,0 10 0,0 5 0,-2 1 0,-1 1 0,-2-3 0,2 3 0,-4-4 0,2 2 0,1-7 0,4 2 0,0-10 0,0-3 0,0-7 0,4 5 0,1 1 0,7 5 0,-11-2 0,8 6 0,-5 0 0,-2 6 0,5-4 0,-1 5 0,2-7 0</inkml:trace>
  <inkml:trace contextRef="#ctx0" brushRef="#br0" timeOffset="435">1909 74 12287,'0'0'0</inkml:trace>
  <inkml:trace contextRef="#ctx0" brushRef="#br0" timeOffset="788">1895 103 12287,'-10'0'0,"0"0"0,5-1 0,-4-4 0,4 3 0,-5-3 0,7 2 0,-2-2 0,3 2 0,2-7 0,0 7 0,0-10 0,0 11 0,0-5 0,0 7 0,0 0 0,0 9 0,0 5 0,0 9 0,0 5 0,0 8 0,-2 3 0,-3 4 0,-4 1 0,1 0 0,-1-2 0,3-4 0,3-9 0,-4-1 0,2-8 0,2-9 0,8-13 0,5-11 0,3-10 0,1-11 0,1-5 0,0-4 0,-1-1 0,1 0 0,0 0 0,-1 0 0</inkml:trace>
  <inkml:trace contextRef="#ctx0" brushRef="#br0" timeOffset="1119">1909 15 12287,'0'-8'0,"0"1"0,0 7 0,2 0 0,3 0 0,3 0 0,7 2 0,0 3 0,-1-2 0,1 7 0,0 1 0,-7 2 0,-3 2 0,-4 0 0,-1 0 0,-6 1 0,-4 2 0,-3 1 0,-2-1 0,-4-1 0,-3-4 0,1-2 0,0-1 0,1-7 0,6 4 0,-1-2 0,0 0 0,7 0 0,5-7 0,11-1 0,8-2 0,6 1 0,0 3 0,5 1 0,-5 0 0,0 0 0,-3 0 0,-4 1 0,-2 4 0,-3 5 0,-4 3 0,-6 2 0,0 1 0,0 4 0,-8 1 0,-6 5 0,-9-1 0,-5 1 0,-2-5 0,-1 0 0,-1-3 0,-2-3 0,-6 3 0,6-10 0,1 0 0,-4 5 0,-1-4 0</inkml:trace>
  <inkml:trace contextRef="#ctx0" brushRef="#br0" timeOffset="1683">1336 30 12287,'8'6'0,"-1"-4"0,-7 4 0,0 1 0,0-5 0,0 4 0,0-6 0,0 0 0,-5 2 0,0 3 0,-1-4 0,2 6 0,-2-2 0,-2 0 0,-1 1 0,-2-1 0,1 3 0,-1 0 0,-2 5 0,-2-4 0,0 0 0,1 1 0,-1 0 0,-1 5 0,-2-1 0,-2 1 0,0 0 0,6-2 0,-1-2 0,0-1 0,2-5 0,2 3 0,1-1 0,7-2 0,-4-7 0,7-3 0,7-3 0,1-7 0</inkml:trace>
  <inkml:trace contextRef="#ctx0" brushRef="#br0" timeOffset="2032">1175 103 12287,'-9'-6'0,"-4"-2"0,12-2 0,-6 2 0,1 1 0,4 4 0,-5 6 0,3 4 0,-1 1 0,-7 6 0,2 8 0,-3 1 0,-1 3 0,-1 0 0,0 0 0,1-2 0,-1 3 0,-5-5 0,1 1 0,2-1 0,6-5 0,-2 0 0,3-2 0,5-7 0,5-3 0,8-9 0,10-2 0,3-1 0,2 1 0,0-4 0,3 5 0,-1 0 0,1-1 0,-3 4 0,1-3 0,1 3 0,-2 2 0,-2 0 0,-6 0 0,6 0 0,2 0 0</inkml:trace>
  <inkml:trace contextRef="#ctx0" brushRef="#br0" timeOffset="2483">866 265 12287,'-10'0'0,"0"0"0,0 0 0,-4 2 0,-1 2 0,7 0 0,1 4 0,2 0 0,1 0 0,-8 2 0,2 5 0,-1-1 0,1 1 0,-8 0 0,3 1 0,-3 4 0,-3 4 0,-2 2 0,-6 1 0,0-3 0,-1 2 0,1 2 0,1 0 0,2-2 0,1-2 0,7-6 0,-1 2 0,9-10 0,10-5 0,10-10 0,5-4 0,4 1 0,-4-5 0,1 3 0,-4-1 0,-1 1 0,0-3 0,-1 3 0,3-3 0,-5-1 0</inkml:trace>
  <inkml:trace contextRef="#ctx0" brushRef="#br0" timeOffset="2768">513 397 12287,'0'-8'0,"-2"-5"0,-2 3 0,2 2 0,-5 0 0,1 1 0,-1 1 0,-4 3 0,1-2 0,-1 1 0,-2 4 0,-2 7 0,0 6 0,0 5 0,-4 10 0,-2-1 0,-1 6 0,1 0 0,-3 3 0,2-2 0,1-1 0,0-2 0,-2-4 0,7-2 0,3-7 0,0-7 0,6 2 0,12-11 0,11 3 0,6-5 0,4-5 0,6 2 0,3-5 0,-3-1 0,-1 1 0,4 5 0,1-4 0,-2 3 0,-3-1 0,5-5 0,-10 5 0,-1 2 0,-3 1 0,5-4 0,-5-3 0</inkml:trace>
  <inkml:trace contextRef="#ctx0" brushRef="#br0" timeOffset="3001">204 544 12287,'-32'17'0,"2"1"0,3 1 0,5 6 0,1-4 0,3 2 0,3 3 0,-3 6 0,10 3 0,0-4 0,3-5 0,5 0 0,7-6 0,6-2 0,5-2 0,8-8 0,-2-3 0,4-3 0,2-2 0,4-2 0,2-3 0,0-5 0,0-3 0,3-1 0,-3-3 0,1-2 0,-4 2 0,3-4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41:24.321"/>
    </inkml:context>
    <inkml:brush xml:id="br0">
      <inkml:brushProperty name="width" value="0.08571" units="cm"/>
      <inkml:brushProperty name="height" value="0.08571" units="cm"/>
      <inkml:brushProperty name="color" value="#FFC114"/>
    </inkml:brush>
  </inkml:definitions>
  <inkml:trace contextRef="#ctx0" brushRef="#br0">45 486 12287,'-15'-7'0,"7"4"0,3-7 0,2 7 0,0-4 0,-2 1 0,0 3 0,7-6 0,1 1 0,2 0 0,6 3 0,-1-3 0,3 1 0,2-2 0,1 2 0,2 1 0,2-1 0,6 0 0,-2 4 0,6-2 0,4 2 0,2-3 0,6 1 0,1 0 0,3-2 0,6-1 0,0-7 0,4 1 0,4-1 0,9-5 0,-1-1 0,4-2 0,2-3 0,7-2 0,3 1 0,-3 0 0,2 3 0,-1 8 0,-7-1 0,0 6 0,-1-1 0,6 6 0,-10-1 0,0 2 0,2 1 0,3-1 0,4 5 0,-1 0 0,4 0 0,-1 0 0,-5 0 0,-3 0 0,-4 0 0,9 0 0,-11 1 0,3 3 0,2 0 0,7 6 0,-9-3 0,-2-1 0,-1 1 0,-3 3 0,-4-4 0,1 1 0,-2-1 0,1 4 0,-11-5 0,-3-2 0,-5-1 0,-1 3 0,-5 0 0,-3-2 0,-1-1 0,-3-2 0,-2 0 0,-3 0 0,-2 0 0,-1 0 0,-5 0 0,-1 0 0,1 0 0,0 0 0,0 0 0,-1 0 0,-6 0 0,-1 0 0,-9-2 0,-3-3 0,-16-3 0,-10-7 0</inkml:trace>
  <inkml:trace contextRef="#ctx0" brushRef="#br0" timeOffset="743">280 603 12287,'-15'-10'0,"1"1"0,-1 5 0,0-9 0,1 4 0,4 0 0,0 0 0,7-1 0,-2 2 0,10 1 0,5 2 0,3 0 0,3 0 0,4 4 0,4-3 0,4 0 0,1-3 0,2 4 0,4-2 0,4 2 0,3-4 0,4 2 0,3 2 0,5 1 0,8-3 0,3 1 0,1-1 0,-1-2 0,5 4 0,-1-5 0,1-1 0,-1 1 0,4 3 0,-4-4 0,-2-1 0,1 2 0,4-4 0,-8 6 0,-4-2 0,-4-4 0,6 1 0,-3-1 0,-1 2 0,-2-1 0,3 3 0,-7 0 0,-1-1 0,3 1 0,-2 5 0,0-2 0,-6 4 0,-4 1 0,4 0 0,-8 0 0,-1 0 0,-3 0 0,1 0 0,-3 0 0,-1 0 0,2 0 0,0 4 0,-2 1 0,1-1 0,3-3 0,6 1 0,-2 1 0,2 2 0,-2-2 0,3-1 0,-3-2 0,4 0 0,1 0 0,-6 0 0,-2 0 0,-4 0 0,-2 0 0,2 0 0,-7 0 0,2 0 0,1 0 0,-2 0 0,-3 0 0,-2 0 0,-1 0 0,-5 0 0,-1 0 0,1 2 0,0 1 0,0 2 0,-6 0 0,1-5 0,-7 0 0,4 0 0,-7 0 0,0 0 0,0-7 0,0-1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41:26.197"/>
    </inkml:context>
    <inkml:brush xml:id="br0">
      <inkml:brushProperty name="width" value="0.08571" units="cm"/>
      <inkml:brushProperty name="height" value="0.08571" units="cm"/>
      <inkml:brushProperty name="color" value="#FFC114"/>
    </inkml:brush>
  </inkml:definitions>
  <inkml:trace contextRef="#ctx0" brushRef="#br0">192 618 12287,'-2'-15'0,"-1"0"0,-2 0 0,-5 1 0,3 1 0,-1 3 0,5-3 0,-4 13 0,7 1 0,0 13 0,0 8 0,0 13 0,0 6 0,0 6 0,0 7 0,-4 8 0,-1 6 0,0 8 0,-2 9 0,-1 11 0,1-46 0,-1 1 0,1 3 0,0 0 0,0 2 0,-1 1 0,-1 1 0,0 0 0,1-7 0,0-1 0,-5 38 0,0-16 0,6-17 0,2-20 0,4-11 0,1-14 0,0-10 0,0-8 0,0-5 0,4-10 0,3-8 0,1-12 0,4-9 0,1-10 0,1-5 0,1-3 0,0-5 0,-7-2 0,5-3 0,-5-2 0</inkml:trace>
  <inkml:trace contextRef="#ctx0" brushRef="#br0" timeOffset="911">89 632 12287,'0'-44'0,"-2"2"0,-3 3 0,2-2 0,-5 8 0,1 4 0,4 2 0,-4 10 0,3-3 0,0 4 0,3 1 0,1 5 0,0 0 0,6 2 0,4-2 0,3 4 0,2 6 0,1 0 0,4 0 0,1 0 0,7 0 0,-1 0 0,4 0 0,9 0 0,-1 0 0,5 0 0,5 0 0,2-2 0,6-1 0,-2-2 0,1 2 0,9-5 0,-6-2 0,1-2 0,1 3 0,2-5 0,1 5 0,-2-3 0,-1 2 0,-4-1 0,-2 6 0,-1 0 0,2-1 0,-4 4 0,2-4 0,-2 1 0,-4 0 0,5 0 0,-8 3 0,0-1 0,1-2 0,1 0 0,1 5 0,-3 0 0,3 0 0,4 0 0,-1 0 0,-2 0 0,-4 0 0,6-2 0,-10-1 0,0-2 0,1 2 0,4 1 0,0 1 0,-6-2 0,-2-2 0,1-2 0,-3 4 0,0-2 0,0 2 0,8 1 0,-1 0 0,1-1 0,3-2 0,-1-1 0,-5 2 0,-4 0 0,-1 0 0,5 1 0,-2 0 0,2-2 0,-2 2 0,2 1 0,-7 0 0,-1-1 0,-2-2 0,2 0 0,-1 5 0,-2 0 0,-3 0 0,5 0 0,-8 0 0,4 0 0,1 0 0,4 0 0,0 0 0,-2 0 0,1 0 0,1 0 0,-2 0 0,0 0 0,-2 0 0,9 0 0,-7 0 0,2 0 0,-2 0 0,5 0 0,-9 2 0,3 1 0,2 2 0,-4 5 0,-5-4 0,-2 3 0,-3 2 0,2-3 0,-2 2 0,0 1 0,1 2 0,11 2 0,-2-2 0,-4-3 0,-4-5 0,-4-3 0,-3-1 0,-2 2 0,-1 2 0,0 2 0,5-4 0,-1 2 0,-1 2 0,-3-3 0,-3 5 0,-1-1 0,-2 5 0,4-3 0,-2 3 0,-1 3 0,-5 2 0,0 3 0,0 2 0,0 0 0,-1 5 0,-3-1 0,-1 5 0,-1 2 0,3 0 0,-4 5 0,-1 4 0,3 6 0,-3 1 0,0 3 0,0 2 0,-1-1 0,-2-2 0,1-4 0,-1-1 0,3 4 0,-2-4 0,0-3 0,2-1 0,1-4 0,7-8 0,0 2 0,0 1 0,0-2 0,0-5 0,0-5 0,0 0 0,0-3 0,0-4 0,0 0 0,0-1 0,0 1 0,0 0 0,0-7 0,-1-1 0,-4-7 0,3-2 0,-3-3 0,4-3 0,-6-7 0,-1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41:28.281"/>
    </inkml:context>
    <inkml:brush xml:id="br0">
      <inkml:brushProperty name="width" value="0.08571" units="cm"/>
      <inkml:brushProperty name="height" value="0.08571" units="cm"/>
      <inkml:brushProperty name="color" value="#FFC114"/>
    </inkml:brush>
  </inkml:definitions>
  <inkml:trace contextRef="#ctx0" brushRef="#br0">118 1 12287,'-15'1'0,"0"2"0,1 2 0,4 2 0,0-4 0,-1 2 0,-2 5 0,-1-4 0,5 3 0,2-5 0,7 6 0,2-7 0,3 4 0,4 0 0,5 2 0,7 0 0,3 0 0,4 3 0,1 1 0,12-3 0,3-1 0,4 1 0,2-2 0,-2 4 0,6-7 0,0 0 0,-2 1 0,3-4 0,-6 3 0,-3-4 0,-5-1 0,0 0 0,-9 0 0,-4 0 0,-10 0 0,-8 0 0,-7-1 0,2-4 0,-10-10 0,-3-8 0</inkml:trace>
  <inkml:trace contextRef="#ctx0" brushRef="#br0" timeOffset="248">720 1 12287,'9'0'0,"-3"1"0,-4 2 0,3 2 0,4-1 0,6 4 0,5 2 0,4 3 0,4 1 0,1 6 0,2 0 0,2-1 0,1 2 0,-1-3 0,-7 5 0,-5 0 0,-4 0 0,-1-4 0,-11 6 0,-3-1 0,-6-1 0,-10 5 0,-11-3 0,-4 1 0,-6-2 0,0 2 0,-6-4 0,1-1 0,0 0 0,4-1 0,0-7 0,5-2 0,6-1 0,-6-7 0,15 4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41:36.462"/>
    </inkml:context>
    <inkml:brush xml:id="br0">
      <inkml:brushProperty name="width" value="0.08571" units="cm"/>
      <inkml:brushProperty name="height" value="0.08571" units="cm"/>
      <inkml:brushProperty name="color" value="#FFC114"/>
    </inkml:brush>
  </inkml:definitions>
  <inkml:trace contextRef="#ctx0" brushRef="#br0">647 61 12287,'8'-7'0,"5"-8"0,-11 4 0,3-4 0,-5 7 0,-5 3 0,-5 13 0,-11 17 0,-7 4 0,-5 5 0,-8 4 0,2 8 0,-3 1 0,-2 2 0,-7 7 0,-3-2 0,-1-1 0,1-4 0,5 4 0,8-12 0,5-4 0,5-4 0,5-4 0,11-14 0,15-4 0,10-11 0,11 0 0,9-1 0,4-4 0,5-5 0,3-3 0,6 3 0,-1 0 0,-1 1 0,1 0 0,6-2 0,-3 6 0,-1 2 0,-3 1 0,1 2 0,-9 0 0,6 0 0</inkml:trace>
  <inkml:trace contextRef="#ctx0" brushRef="#br0" timeOffset="467">382 546 12287,'-14'-51'0,"-1"7"0,7 6 0,1 15 0,7 4 0,12 3 0,6 1 0,6 0 0,7 0 0,8 1 0,2-1 0,5 0 0,3 1 0,6 4 0,1 0 0,4-1 0,4-2 0,5-2 0,-6 0 0,-2 0 0,-6 1 0,-1-1 0,-8 2 0,-5 2 0,-4 1 0,-4 6 0,-7 0 0,-1 2 0,-7-5 0,3-1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41:38.326"/>
    </inkml:context>
    <inkml:brush xml:id="br0">
      <inkml:brushProperty name="width" value="0.08571" units="cm"/>
      <inkml:brushProperty name="height" value="0.08571" units="cm"/>
      <inkml:brushProperty name="color" value="#FFC114"/>
    </inkml:brush>
  </inkml:definitions>
  <inkml:trace contextRef="#ctx0" brushRef="#br0">0 190 12287,'0'-16'0,"0"-2"0,0-2 0,7 2 0,4 7 0,5 3 0,4 1 0,11 2 0,0 5 0,3 0 0,2 0 0,10 7 0,0 1 0,3 2 0,1 0 0,6-5 0,-2 3 0,3-2 0,2-2 0,3-3 0,1-1 0,1 0 0,3 0 0,7 0 0,-6-1 0,2-3 0,2-2 0,2-2 0,-9 4 0,9-1 0,-3 4 0,-2-4 0,0 0 0,-6 2 0,-1 1 0,4 2 0,-12 2 0,1 1 0,-1 2 0,-3 5 0,-7-5 0,-2-1 0,-3 3 0,2-4 0,-5 5 0,0-1 0,0-4 0,-3 4 0,-7-2 0,-3-2 0,-2-1 0,3 2 0,-4 1 0,-2-1 0,-7-3 0,-1-1 0,-5 0 0,5 0 0,-7 0 0,4 0 0,-7 0 0,-13 0 0,-4 0 0</inkml:trace>
  <inkml:trace contextRef="#ctx0" brushRef="#br0" timeOffset="584">309 43 12287,'-30'-6'0,"3"-1"0,2-3 0,5 6 0,4-3 0,1 2 0,9 2 0,6 8 0,8 5 0,2 3 0,3 1 0,5 1 0,3 0 0,4-1 0,6 1 0,3 0 0,5-1 0,8 1 0,6 0 0,4-2 0,8-3 0,10 1 0,9-6 0,4-2 0,7-1 0,-40-2 0,2 0 0,-1 0 0,-1 0 0,2 0 0,-1 0 0,0 0 0,-1 0 0,3-2 0,-2-1 0,-5 1 0,0-1 0,-1 1 0,1 1 0,-1 0 0,1 0 0,2 1 0,0 0 0,44 0 0,-6 0 0,-3 0 0,10 0 0,-6 0 0,-4 0 0,-5 0 0,2 0 0,-13 0 0,-2 0 0,-3 0 0,4 0 0,-16 0 0,-1 0 0,0 0 0,-2 0 0,-11 0 0,-3 0 0,-11 0 0,-1 0 0,-6 0 0,-7 0 0,-6 0 0,-9 0 0,-3 0 0,-1-1 0,-6-3 0,2-1 0,5-1 0,-4 1 0,-1 3 0,-5-4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41:50.142"/>
    </inkml:context>
    <inkml:brush xml:id="br0">
      <inkml:brushProperty name="width" value="0.08571" units="cm"/>
      <inkml:brushProperty name="height" value="0.08571" units="cm"/>
      <inkml:brushProperty name="color" value="#FFC114"/>
    </inkml:brush>
  </inkml:definitions>
  <inkml:trace contextRef="#ctx0" brushRef="#br0">353 0 12287,'-20'25'0,"1"-1"0,-1 1 0,5 12 0,2 6 0,4 4 0,-5 20 0,5 5 0,-4 10 0,-2 8 0,5-38 0,0 2 0,0 0 0,-1 0 0,0-1 0,-1 1 0,-1 0 0,0 0 0,2 3 0,1-1 0,-1-5 0,1-1 0,0 1 0,0-1 0,0 1 0,0 0 0,1 0 0,0-1 0,0 36 0,4-12 0,3-17 0,4-14 0,4-21 0,7-7 0,5-8 0,7-7 0,-4-5 0,2-7 0,3-6 0,7-11 0,1-10 0,7-10 0,-4-4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41:49.414"/>
    </inkml:context>
    <inkml:brush xml:id="br0">
      <inkml:brushProperty name="width" value="0.08571" units="cm"/>
      <inkml:brushProperty name="height" value="0.08571" units="cm"/>
      <inkml:brushProperty name="color" value="#FFC114"/>
    </inkml:brush>
  </inkml:definitions>
  <inkml:trace contextRef="#ctx0" brushRef="#br0">249 1265 12287,'-37'5'0,"2"-1"0,4 0 0,4 2 0,0-1 0,5-2 0,0-1 0,3-2 0,4 0 0,7 0 0,3 0 0,10 0 0,5 0 0,3 0 0,-3-2 0,-1-1 0,3-2 0,1 0 0,2 5 0,-1 0 0,1-1 0,0-4 0,1 2 0,4-6 0,4 1 0,4 0 0,8-7 0,5-6 0,6 0 0,7 0 0,5-5 0,4 3 0,4 0 0,0 3 0,3 1 0,-6 2 0,-7 6 0,-11 3 0,-2 3 0,-19 5 0,-6 1 0,-6 4 0,-1-1 0,-7 5 0,-7-5 0,-8 1 0,-3-4 0,3-1 0,1 0 0,-3 0 0,-1-6 0,-2-3 0</inkml:trace>
  <inkml:trace contextRef="#ctx0" brushRef="#br0" timeOffset="244">822 897 12287,'-14'-8'0,"4"-3"0,0 6 0,5-5 0,-5 5 0,9 0 0,1 5 0,6 0 0,11-2 0,2-1 0,6-2 0,3 0 0,3 5 0,1 0 0,3 0 0,-1 0 0,-3 0 0,0 0 0,-2 0 0,7 0 0,-11 0 0,-2 2 0,-1 3 0,-10 3 0,1 7 0,-5 1 0,-5 4 0,-3 3 0,-4 6 0,-8 2 0,-6 3 0,0-1 0,-6 6 0,-7 0 0,-7 5 0</inkml:trace>
  <inkml:trace contextRef="#ctx0" brushRef="#br0" timeOffset="1342">1866 1603 12287,'-6'-8'0,"-3"-5"0,-5 9 0,-1-4 0,0 2 0,1-6 0,5 12 0,5 0 0,5 8 0,7 12 0,7 4 0,1 4 0,6 11 0,-1 4 0,0 1 0,0 3 0,-1 9 0,-5 3 0,-1 6 0,1 2 0,-7 10 0,-3-2 0,-3 2 0,-2-2 0,-8 3 0,-7-13 0,-6-6 0,-2-5 0,-5 0 0,3-3 0,-1-2 0,2-4 0,-1 1 0,9-12 0,3-1 0,0-2 0,6-16 0,2-10 0,10-23 0,4-13 0</inkml:trace>
  <inkml:trace contextRef="#ctx0" brushRef="#br0" timeOffset="1725">2028 1206 12287,'-15'0'0,"0"0"0,1 6 0,4-4 0,0 3 0,-1-3 0,-2-1 0,-2 4 0,0-3 0,1 3 0,5-12 0,6-6 0,6-5 0,6-3 0,7 1 0,2-6 0,1-7 0,12-4 0,0-9 0,4-3 0,1-5 0,5-6 0,-2-2 0,3 0 0,2-5 0,0 3 0,2-1 0,0 4 0,-2 7 0,2 2 0,-12 19 0,-3 6 0,-5 5 0,0 6 0,-6 3 0,-2 3 0,-8 4 0,-4 6 0,-6 6 0,-6-4 0,-3 4 0</inkml:trace>
  <inkml:trace contextRef="#ctx0" brushRef="#br0" timeOffset="1959">2410 162 12287,'-15'-23'0,"1"2"0,-1 6 0,7 6 0,3-1 0,15 2 0,6-4 0,5 2 0,5-1 0,4 3 0,4 0 0,5 0 0,4-1 0,1 6 0,0-2 0,0 4 0,0 1 0,-6 6 0,-4 6 0,-6 4 0,-9 3 0,-1 8 0,-13-1 0,-2 5 0,-1 3 0,-10 0 0,-7-3 0,-6 2 0,-2 1 0,-5 2 0,4-3 0,-4 1 0,-1-1 0,4 3 0,1-2 0,-1-6 0,-4-7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41:53.155"/>
    </inkml:context>
    <inkml:brush xml:id="br0">
      <inkml:brushProperty name="width" value="0.08571" units="cm"/>
      <inkml:brushProperty name="height" value="0.08571" units="cm"/>
      <inkml:brushProperty name="color" value="#FFC114"/>
    </inkml:brush>
  </inkml:definitions>
  <inkml:trace contextRef="#ctx0" brushRef="#br0">206 1485 12287,'9'0'0,"-1"0"0,-3 0 0,-2 0 0,7 0 0,-7 0 0,10 0 0,-11 7 0,4-5 0,-6 3 0,0-10 0,0-5 0,0-5 0,-1-4 0,-4-6 0,3-4 0,-3-6 0,3-4 0,2-5 0,0-5 0,0 0 0,0-8 0,0-4 0,5-9 0,2 3 0,-1 4 0,3-1 0,-1 3 0,-3 1 0,3 5 0,-2 2 0,-2 4 0,-1 12 0,0-6 0,2 6 0,0 4 0,-7 5 0,-1 2 0,-2 0 0,-6-5 0,1 8 0,-1 0 0,1 4 0,-3-1 0,3 4 0,-2 3 0,3 0 0,-3 4 0,6 1 0,-3 2 0,5 1 0,-6 5 0,7 0 0,-4 6 0,7 4 0,0 3 0,-5 7 0,-1 1 0,-3 0 0,-2 0 0,3 9 0,-2-2 0,-1 1 0,-3 4 0,0-2 0,-1-7 0,0-4 0,1-4 0,-1 4 0,0-1 0,7-9 0,3-15 0,4-13 0,7-9 0,6-9 0,4-7 0,5-4 0,2-1 0,-5 4 0,2 3 0,-4 2 0,2 8 0,0 0 0,0 5 0,-5 10 0,6 1 0,-2 9 0,-3 4 0,1 10 0,0 5 0,0 5 0,-1 0 0,1-2 0,0 1 0,1-1 0,4-1 0,-4 3 0,4-10 0,-4 0 0,-1-3 0,-1 1 0,1-1 0,0-1 0,-1 2 0,1-1 0,0 0 0,-1-5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45:36.811"/>
    </inkml:context>
    <inkml:brush xml:id="br0">
      <inkml:brushProperty name="width" value="0.08571" units="cm"/>
      <inkml:brushProperty name="height" value="0.08571" units="cm"/>
      <inkml:brushProperty name="color" value="#FFC114"/>
    </inkml:brush>
  </inkml:definitions>
  <inkml:trace contextRef="#ctx0" brushRef="#br0">265 278 12287,'-10'-13'0,"0"4"0,0-5 0,1 8 0,0-6 0,3 3 0,-4-1 0,4-5 0,-3 0 0,1 1 0,-3-1 0,3 0 0,1 1 0,-4 1 0,3 1 0,-2 4 0,0 1 0,0-4 0,-5 1 0,1 2 0,-1 0 0,0 1 0,6-2 0,-1 4 0,2-2 0,-2 2 0,3 4 0,7-4 0,2 8 0,3 2 0,-2 1 0,7-2 0,1 1 0,2-2 0,2 3 0,0 1 0,1-1 0,4 1 0,-2 3 0,6-5 0,2 0 0,2 1 0,1-4 0,2 4 0,2-1 0,1 0 0,7 5 0,-2-5 0,6 0 0,4 1 0,-4-4 0,4 3 0,-3-2 0,-2 2 0,0-3 0,2 2 0,0-2 0,-2-2 0,3 0 0,-8 0 0,2 0 0,-2 0 0,2 0 0,-3 2 0,3 1 0,4 2 0,1 5 0,-3-4 0,-3 1 0,1-1 0,3 4 0,-8-3 0,2-1 0,3 1 0,-2 2 0,0-2 0,-3 0 0,1-1 0,1-1 0,-7-3 0,2 1 0,1 2 0,10 0 0,-3-5 0,0 0 0,1 0 0,6 0 0,1 0 0,-2 0 0,-1 0 0,4 0 0,3 0 0,-1 0 0,-3 0 0,2 0 0,-2 0 0,-2 0 0,-1 0 0,-2 0 0,1 0 0,1 0 0,-2 0 0,9-2 0,-8-1 0,3-2 0,-3 2 0,6-4 0,-10 2 0,0 0 0,1-1 0,4 4 0,0-3 0,-6 4 0,-2 1 0,1 0 0,-3 0 0,0 0 0,0 0 0,3 0 0,-1 0 0,1 0 0,2 0 0,3-2 0,-7-1 0,3-2 0,0 2 0,5-4 0,-10 0 0,1 1 0,0-1 0,4-2 0,-5 4 0,3 0 0,3-2 0,-5 6 0,0-4 0,-4 3 0,-2 2 0,7 0 0,-6 0 0,2 2 0,-2 3 0,7-4 0,-7 6 0,3-1 0,2 4 0,-2-3 0,-3-1 0,0-1 0,-1 0 0,7 0 0,-7-3 0,1 1 0,0 2 0,-2 0 0,2-5 0,2 0 0,1 0 0,0 0 0,-4 0 0,-1 0 0,1 0 0,4 0 0,0 0 0,-1 0 0,-2 0 0,3 0 0,2 0 0,0 0 0,0 0 0,3 1 0,-3 2 0,0 2 0,0-1 0,5 2 0,-2 1 0,2-1 0,-2 1 0,7 3 0,-4-6 0,1 1 0,-1 2 0,7-5 0,-6 4 0,-1-1 0,0 0 0,9 0 0,-5-5 0,1 0 0,-1 0 0,5 5 0,-9 0 0,2-2 0,3-2 0,4-1 0,-4 0 0,-1 0 0,2 0 0,-1 0 0,-1 0 0,1 2 0,2 3 0,5-3 0,-3 3 0,-1-4 0,1-1 0,3 0 0,-2 0 0,0 0 0,-1 0 0,11 0 0,-10 0 0,2 0 0,-2 0 0,9 0 0,-12 0 0,1 0 0,4 0 0,3 0 0,-6-1 0,-2-3 0,-3-1 0,6-4 0,-8 4 0,0 0 0,-3-2 0,-5 6 0,-7-4 0,-1 1 0,-3 0 0,1 2 0,-7-3 0,-1 3 0,-1 2 0,-3 0 0,-5 2 0,-4 3 0,-7-2 0,-8 7 0,-6-7 0,-14 4 0</inkml:trace>
  <inkml:trace contextRef="#ctx0" brushRef="#br0" timeOffset="1218">250 381 12287,'2'-8'0,"3"3"0,-2 4 0,7 1 0,0 0 0,4 0 0,1 0 0,0 0 0,-1 0 0,3 0 0,1 0 0,3 0 0,2 0 0,1 4 0,6 1 0,-1 0 0,0 2 0,7-6 0,5 6 0,5-2 0,3 0 0,5 5 0,-2-6 0,2 1 0,2 2 0,4-5 0,-6 2 0,3 0 0,2 1 0,-2-4 0,0 6 0,0-2 0,4 0 0,2 6 0,-4-1 0,-5 1 0,0-1 0,10 3 0,-6-3 0,1 3 0,-3 2 0,4-1 0,-3-1 0,2-1 0,3-2 0,4-7 0,-4 3 0,-2-1 0,2 0 0,5 2 0,-2-4 0,-1 4 0,-3 1 0,4-3 0,-8 3 0,2 0 0,3 0 0,3 0 0,-1 4 0,-2-2 0,0 1 0,8 0 0,-9 1 0,1-4 0,-2-1 0,7 2 0,-5-2 0,5-1 0,3 1 0,4-2 0,-9-5 0,1 0 0,-1 0 0,8 0 0,-2 0 0,-4-2 0,-5-3 0,5 4 0,-5-4 0,5 3 0,3 2 0,7 0 0,-10 0 0,-4 0 0,1 0 0,8 0 0,-2 0 0,-3 0 0,-5 0 0,5 0 0,-6 0 0,4 0 0,5 0 0,-1 0 0,-2 0 0,-5 0 0,0 0 0,5 2 0,-2 1 0,-1 2 0,-4-2 0,5-1 0,-6-2 0,2 0 0,1 0 0,11 0 0,-11 0 0,-1 0 0,-2 0 0,6 0 0,-6 0 0,1 0 0,1 0 0,1 0 0,0 0 0,-2 0 0,2 0 0,0 0 0,-1 0 0,-1-2 0,-1-3 0,3 4 0,-8-4 0,3 3 0,2 2 0,-4-1 0,-2-3 0,-6-1 0,0 2 0,1 1 0,-3 2 0,0 0 0,-6 0 0,8 0 0,-16 0 0,-1 0 0,-1 0 0,-8 0 0,-1 0 0,-4 0 0,-1 0 0,-5 0 0,-1 0 0,-5-1 0,1-4 0,-10 3 0,-5-1 0,-3 6 0,-2 5 0,0 7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42:00.871"/>
    </inkml:context>
    <inkml:brush xml:id="br0">
      <inkml:brushProperty name="width" value="0.08571" units="cm"/>
      <inkml:brushProperty name="height" value="0.08571" units="cm"/>
      <inkml:brushProperty name="color" value="#FFC114"/>
    </inkml:brush>
  </inkml:definitions>
  <inkml:trace contextRef="#ctx0" brushRef="#br0">103 30 12287,'-15'-15'0,"7"7"0,2 2 0,17 17 0,4 4 0,1 1 0,5 1 0,1-3 0,-1 3 0,0 2 0,-1-2 0,-4 4 0,0 0 0,-1 3 0,3-2 0,-10 12 0,7-3 0</inkml:trace>
  <inkml:trace contextRef="#ctx0" brushRef="#br0" timeOffset="115">235 545 12287,'0'14'0,"-6"1"0,-1 0 0,-4-2 0,1-3 0,5 3 0,-5-4 0,9 3 0,1-1 0,8-1 0,-2 0 0,14-2 0,-4-1 0</inkml:trace>
  <inkml:trace contextRef="#ctx0" brushRef="#br0" timeOffset="248">279 853 12287,'-16'0'0,"-2"2"0,-1 3 0,-1-2 0,5 7 0,2 1 0,3 2 0,-1-3 0,6 0 0,3 1 0,6 2 0,4 1 0,7-3 0,-1-1 0,1 1 0,6 2 0,2 2 0</inkml:trace>
  <inkml:trace contextRef="#ctx0" brushRef="#br0" timeOffset="616">44 839 12287,'-14'0'0,"5"0"0,-2 1 0,6 4 0,0 5 0,7 8 0,3 3 0,4 2 0,5 1 0,0 6 0,1-1 0,0 1 0,-1-3 0,3 0 0,1-5 0,1 0 0,2-3 0,-3-4 0,2-2 0,-2-3 0,3-4 0,0-7 0,2-6 0,3-7 0,7-9 0,1-12 0,-1-4 0,-2-3 0,3-2 0,1-1 0,-4 3 0,-5 3 0,0 0 0,-6 8 0,-2 4 0,-2 5 0,-8 2 0,-3 5 0,-3 5 0,-2 1 0,-2 5 0,-3 0 0,3 8 0,-4 5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42:11.652"/>
    </inkml:context>
    <inkml:brush xml:id="br0">
      <inkml:brushProperty name="width" value="0.08571" units="cm"/>
      <inkml:brushProperty name="height" value="0.08571" units="cm"/>
      <inkml:brushProperty name="color" value="#FFC114"/>
    </inkml:brush>
  </inkml:definitions>
  <inkml:trace contextRef="#ctx0" brushRef="#br0">111 188 12287,'-23'0'0,"-4"0"0,10 0 0,-2 0 0,2 0 0,9 0 0,28 0 0,19 0 0,13 0 0,12-5 0,3-1 0,2-2 0,1-4 0,10 1 0,-5-1 0,2 2 0,-2-1 0,-2 3 0,-12 0 0,-7 1 0,-7 4 0,-13 1 0,-14 2 0,-12 2 0,-8 1 0,-10 4 0,-8 1 0,0 0 0,-6 3 0,-2-2 0,-2-3 0,-3-1 0,-3-7 0,-4-3 0,1-4 0,-4-4 0,6-2 0,3 0 0,1 1 0,5-1 0,3 0 0,3 0 0,14 6 0,-4-1 0,15 7 0,9-1 0,11 8 0,8 5 0,9 0 0,9-1 0,1-2 0,3-3 0,8 4 0,2-2 0,-1-2 0,-4-1 0,5-2 0,-11 0 0,-3 0 0,-4 0 0,-11 6 0,-6 4 0,-14 3 0,-15 4 0,-9 1 0,-11 1 0,-14 12 0,-8-1 0,-5 1 0,-3 0 0,-4-2 0,2 0 0,-1 1 0,-4-1 0,6-4 0,1-1 0,6-1 0,9-5 0,8 7 0,16-11 0,3 4 0,7-3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42:20.299"/>
    </inkml:context>
    <inkml:brush xml:id="br0">
      <inkml:brushProperty name="width" value="0.08571" units="cm"/>
      <inkml:brushProperty name="height" value="0.08571" units="cm"/>
      <inkml:brushProperty name="color" value="#FFC114"/>
    </inkml:brush>
  </inkml:definitions>
  <inkml:trace contextRef="#ctx0" brushRef="#br0">1 412 12287,'8'-8'0,"5"-5"0,-7 5 0,6-6 0,-2 5 0,-7 1 0,3 4 0,-1-2 0,0-2 0,5 3 0,-3-5 0,1 0 0,3 2 0,2-5 0,2 3 0,0-3 0,4 0 0,1 1 0,-1 4 0,3 2 0,1-1 0,8 4 0,3-2 0,5 2 0,10 1 0,5 1 0,5-3 0,4-1 0,9 0 0,10 4 0,3-2 0,5-2 0,8-7 0,0 2 0,-48 4 0,-1-1 0,49-7 0,-48 6 0,0 1 0,43-8 0,-1 2 0,-3 3 0,1-1 0,-2 6 0,-4 2 0,-1 1 0,4 2 0,-6 0 0,3 0 0,0 0 0,14 0 0,-8-1 0,-2-3 0,1-1 0,-1-1 0,0 3 0,-6-4 0,-4-1 0,0 5 0,-14-4 0,-5 2 0,-8 0 0,1 0 0,-13 5 0,-5 0 0,-6 0 0,0 0 0,-18 0 0,1 0 0,-16 0 0,-5 0 0,-9 0 0,-9 2 0,-8 1 0,-8 2 0,-16 7 0,-1-4 0</inkml:trace>
  <inkml:trace contextRef="#ctx0" brushRef="#br0" timeOffset="433">295 632 12287,'-15'0'0,"0"0"0,1 0 0,4 0 0,0 0 0,26 0 0,10 0 0,17 0 0,11-4 0,11-1 0,7 1 0,5 3 0,-27-2 0,3-1 0,2 0 0,1 0 0,5-1 0,2 0 0,3 0 0,2 0 0,3 1 0,1-1 0,0-2 0,0-1 0,0 1 0,0-1-61,1 1 0,1 0 0,2-3 0,0 0 0,-7 0 1,-1 0-1,-4 1 0,-1 0 61,-3 1 0,0 0 0,5 1 0,0-1 0,-7 0 0,-1 0 0,-1-1 0,-1 0 0,-4-1 0,1 0 0,0 1 0,0 0 0,35-2 0,-9 3 0,-8 1 0,-6-2 0,-20 4 0,-8 1 0,-8 3 0,-2 1 0,-7 0 0,-1 0 0,-8 0 0,-3 0 0,-7 0 0,0 0 0,0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42:23.764"/>
    </inkml:context>
    <inkml:brush xml:id="br0">
      <inkml:brushProperty name="width" value="0.08571" units="cm"/>
      <inkml:brushProperty name="height" value="0.08571" units="cm"/>
      <inkml:brushProperty name="color" value="#FFC114"/>
    </inkml:brush>
  </inkml:definitions>
  <inkml:trace contextRef="#ctx0" brushRef="#br0">295 175 12287,'0'-14'0,"0"-1"0,0 0 0,0 1 0,0-1 0,0 0 0,-2 2 0,-1 2 0,-2 1 0,-2 2 0,2-2 0,-3-3 0,-2 6 0,1-3 0,5 6 0,-1 8 0,4 6 0,1 3 0,0 4 0,0 4 0,0 7 0,0 4 0,0 14 0,0-2 0,0 2 0,0 0 0,0 1 0,0 0 0,0-1 0,0 1 0,0-6 0,0-6 0,0-6 0,0-5 0,5-2 0,1-9 0,2-3 0,-3-4 0,5-8 0,2-2 0,-6-5 0,1-5 0,-3-1 0,1 0 0,0 1 0,-6 1 0,-4 1 0,-5 2 0,-3 2 0,-3-3 0,-2 3 0,-2 1 0,-5 2 0,4 5 0,0 0 0,0 0 0,-4 0 0,4 2 0,0 3 0,0 4 0,3 5 0,6 0 0,4 3 0,2 2 0,1 2 0,5 7 0,1-2 0,4 0 0,8 5 0,8-6 0,1 1 0,-1-1 0,8-1 0,-1-9 0,1-7 0,4-5 0,5-4 0,-2-6 0,1-9 0,4-12 0,1-8 0,1-10 0,-4-1 0,-5-2 0,1 2 0,-4 6 0,-7 3 0,-6 2 0,-1 4 0,-11 7 0,2 5 0,-3 11 0,5 4 0,0 3 0,4 2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42:29.878"/>
    </inkml:context>
    <inkml:brush xml:id="br0">
      <inkml:brushProperty name="width" value="0.08571" units="cm"/>
      <inkml:brushProperty name="height" value="0.08571" units="cm"/>
      <inkml:brushProperty name="color" value="#FFC114"/>
    </inkml:brush>
  </inkml:definitions>
  <inkml:trace contextRef="#ctx0" brushRef="#br0">397 345 12287,'-29'-15'0,"-1"5"0,3 1 0,2-3 0,1 4 0,6 0 0,1 0 0,-1 0 0,5-1 0,5-2 0,1 1 0,-2 0 0,4-4 0,2-1 0,1 0 0,7 1 0,1-1 0,2 0 0,4 0 0,-4-4 0,2-1 0,1 2 0,2 2 0,2 1 0,0 1 0,-1-1 0,-5 8 0,-4 9 0,-4 11 0,-2 11 0,-6 17 0,-6 12 0,-5 7 0,-8 23 0,1 6 0,12-41 0,-1 1 0,-1 2 0,0 1 0,1 4 0,0 1 0,1 2 0,0 0 0,1 0 0,0 1 0,-2 1 0,2-1 0,1-4 0,2-3 0,-6 35 0,9-12 0,4-16 0,15-6 0,9-21 0,9-7 0,8-10 0,10-8 0,3-8 0,7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42:30.526"/>
    </inkml:context>
    <inkml:brush xml:id="br0">
      <inkml:brushProperty name="width" value="0.08571" units="cm"/>
      <inkml:brushProperty name="height" value="0.08571" units="cm"/>
      <inkml:brushProperty name="color" value="#FFC114"/>
    </inkml:brush>
  </inkml:definitions>
  <inkml:trace contextRef="#ctx0" brushRef="#br0">162 662 12287,'-21'-14'0,"8"-1"0,-7 0 0,7 1 0,-7-1 0,11 0 0,4 9 0,10 6 0,4 8 0,4 5 0,9 3 0,4 5 0,5 7 0,3 5 0,7 8 0,-2 0 0,4 6 0,1 7 0,-2 3 0,-1 5 0,-3 5 0,-2 7 0,-9 9 0,-7 0 0,-5-1 0,-6-9 0,-9 2 0,-11-14 0,-9 3 0,-9 1 0,-5 2 0,-9-3 0,1-1 0,-4 4 0,-8 12 0,0-6 0,0-1 0,5-7 0,-1 1 0,14-16 0,6-7 0,6-9 0,11-8 0,6-11 0</inkml:trace>
  <inkml:trace contextRef="#ctx0" brushRef="#br0" timeOffset="538">515 721 12287,'-28'0'0,"3"0"0,-2 0 0,10 0 0,-2 0 0,2 0 0,3 0 0,-1 0 0,8 0 0,7 0 0,9 0 0,10-5 0,7-1 0,7-2 0,6-4 0,12-6 0,8-5 0,9-3 0,9-5 0,5-3 0,9 0 0,-44 15 0,1 0 0,0 0 0,2 0 0,6-2 0,1 0 0,-6 2 0,-1 0 0,41-16 0,-12 5 0,-12 9 0,-17 9 0,-14 4 0,-10 2 0,-13 1 0,-6 5 0,-14 0 0,-1 0 0</inkml:trace>
  <inkml:trace contextRef="#ctx0" brushRef="#br0" timeOffset="750">1367 45 12287,'-14'-15'0,"-1"2"0,0 3 0,10 4 0,9 6 0,9 0 0,16 0 0,2 0 0,3 0 0,2 0 0,5 2 0,-2 1 0,4 3 0,1 3 0,5 0 0,0 8 0,-3 1 0,-6 1 0,0 1 0,-9-4 0,-7 2 0,-6 2 0,-2 6 0,-11-2 0,-5 3 0,-8-3 0,-8 10 0,-15-1 0,-4 5 0,-5 1 0,-8 2 0,1-2 0,-5 2 0,1-1 0,7 5 0,5-11 0,0 0 0,-6-4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42:37.092"/>
    </inkml:context>
    <inkml:brush xml:id="br0">
      <inkml:brushProperty name="width" value="0.08571" units="cm"/>
      <inkml:brushProperty name="height" value="0.08571" units="cm"/>
      <inkml:brushProperty name="color" value="#FFC114"/>
    </inkml:brush>
  </inkml:definitions>
  <inkml:trace contextRef="#ctx0" brushRef="#br0">113 28 12287,'-51'-13'0,"18"10"0,4-7 0,31 8 0,21 7 0,19 5 0,15 3 0,30 2 0,9-1 0,-42-7 0,2-1 0,2 0 0,3-2 0,12 0 0,4-1 0,5-3 0,3 0 0,7 0 0,3 0-141,-26 0 0,1 0 1,1 0-1,2 0 0,1 0 1,-1 0-1,-3 0 0,0 0 1,-1 0-1,31 0 0,-1 0 141,-2 0 0,1 0 0,-31 0 0,0 1 0,0-1 0,23 2 0,-2 0 0,-3 1 0,-2 0 0,-7 1 0,0 0 0,1-1 0,-2-1 0,-13 3 0,-2 0 0,-2 0 0,-2 0 72,-2-1 1,-1 0 0,43 9 0,-24-3 0,-10 3-73,-8 2 0,1 4 0,-16 1 0,1 6 0,-11-2 0,0 4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42:50.093"/>
    </inkml:context>
    <inkml:brush xml:id="br0">
      <inkml:brushProperty name="width" value="0.08571" units="cm"/>
      <inkml:brushProperty name="height" value="0.08571" units="cm"/>
      <inkml:brushProperty name="color" value="#FFC114"/>
    </inkml:brush>
  </inkml:definitions>
  <inkml:trace contextRef="#ctx0" brushRef="#br0">440 58 12287,'8'-15'0,"-1"0"0,-7 1 0,-7 6 0,4 3 0,-5 11 0,0 9 0,-1 8 0,4 6 0,-4 6 0,-3 5 0,-1 8 0,-2 2 0,-1 6 0,-2-2 0,-1 1 0,-1 9 0,4 5 0,-2-1 0,-2-4 0,0 3 0,6-10 0,-1 0 0,0 0 0,2 7 0,2-8 0,1-3 0,-1 0 0,-1 1 0,1-4 0,1 1 0,-1 0 0,-1-2 0,1-5 0,1-2 0,-2-3 0,4 0 0,0-8 0,2-4 0,2-5 0,3 3 0,-1-5 0,-3-2 0,4-2 0,-4-11 0,10-10 0,4-13 0,11-16 0,4-10 0,4-14 0,2-9 0</inkml:trace>
  <inkml:trace contextRef="#ctx0" brushRef="#br0" timeOffset="921">396 528 12287,'0'-8'0,"0"-5"0,0 5 0,6 0 0,4 1 0,3 2 0,2 0 0,6 0 0,4 5 0,4 0 0,5 0 0,4 2 0,8 1 0,3 2 0,5-1 0,3-3 0,5-1 0,1 0 0,1 0 0,13-5 0,-12 0 0,2 0 0,0-1 0,7-1 0,-2-4 0,-1 3 0,1 1 0,-1 1 0,-8 2 0,3 0 0,-4 0 0,5 3 0,-12-1 0,-1-1 0,-2-2 0,2 0 0,-3 5 0,1-2 0,4-3 0,-6 4 0,2-4 0,-1 3 0,-2 2 0,13 0 0,-13 0 0,0-1 0,-1-4 0,1 3 0,-1-3 0,0 4 0,-2 1 0,-7-5 0,-2 0 0,-1 2 0,-3 1 0,3 2 0,-2 0 0,-1 0 0,-2 0 0,-3 0 0,-1 0 0,1 0 0,3 0 0,2 0 0,-2 0 0,2 0 0,1 0 0,5-5 0,-5 0 0,1 2 0,1 1 0,0 2 0,4 0 0,-2 0 0,-2 0 0,0 0 0,-2 0 0,2 0 0,-3 0 0,6 2 0,-10 1 0,2 2 0,0-2 0,2-1 0,-2-2 0,-5 0 0,-3 0 0,-3 2 0,-4 1 0,4 2 0,1 1 0,3-3 0,-4 4 0,-4 1 0,4 2 0,1 6 0,0 2 0,1 2 0,2-1 0,-3-4 0,-1 0 0,-4 0 0,7-2 0,-7-2 0,4-1 0,1 1 0,-1 2 0,-4 0 0,0-1 0,1-2 0,-4 1 0,-2-3 0,2 2 0,-1 1 0,-2 3 0,-7 0 0,3-1 0,-1 0 0,0 2 0,2-7 0,-4 10 0,2 0 0,-2-1 0,-1 0 0,-2 1 0,0 2 0,0 5 0,0-4 0,0 3 0,0 7 0,-2-1 0,-3 6 0,-5 0 0,-3 3 0,-1 3 0,-3 4 0,1 0 0,1-2 0,-8 2 0,9-11 0,-1 1 0,4 0 0,-1-3 0,6-7 0,-3-1 0,6-7 0,-2 1 0,-1-11 0,-1-6 0,-1-7 0,-5-3 0,-5-4 0,-2 1 0,-9 1 0,-7 5 0,-18-3 0,-6 0 0</inkml:trace>
  <inkml:trace contextRef="#ctx0" brushRef="#br0" timeOffset="1443">352 1983 12287,'-7'-17'0,"-1"2"0,0 2 0,3 6 0,10 2 0,5 4 0,16 1 0,10 0 0,9 1 0,9 4 0,10-2 0,8 6 0,10-3 0,11-3 0,-41-2 0,2 0 0,3-1 0,0 0 0,2 0 0,0 0 0,-1 0 0,1 0 0,9-2 0,2-1 0,-3 0 0,-1 0 0,3-1 0,0-1-28,-2 0 0,1-1 0,3 2 0,-1 0 0,-5-1 0,0 0 1,-2 0-1,0 0 0,1 0 0,-1 0 28,-2 0 0,-2 1 0,-3 1 0,0 1 0,-1-3 0,-2 0 0,-3-1 0,0 1 0,6 0 0,1 1 0,-7 0 0,-1-1 0,49-7 0,-5-1 0,0 0 0,-11 2 0,-5 2 0,-4 3 0,-11-4 0,-13 5 0,-5 2 0,-4 1 0,-6 2 0,-10 0 0,-6 2 0,-5 1 0,-3 2 0,-6 0 0,2-5 0,-8 0 0,-2 0 0,0 0 139,-6 0 1,6-2-140,-6-3 0,6 4 0,-2-6 0,6 1 0,0-2 0</inkml:trace>
  <inkml:trace contextRef="#ctx0" brushRef="#br0" timeOffset="2003">3556 2116 12287,'-6'-8'0,"-3"-5"0,3 11 0,8-3 0,11 5 0,9 5 0,13 1 0,4 6 0,5-2 0,5 1 0,3-4 0,10-2 0,4-4 0,2-1 0,12 0 0,-5 0 0,1 0 0,-6 0 0,7 0 0,-15 0 0,-2-1 0,-1-4 0,-7 3 0,-13-3 0,-6 3 0,-7 2 0,0 0 0,-6 0 0,-7 0 0,-7 0 0,-6 0 0</inkml:trace>
  <inkml:trace contextRef="#ctx0" brushRef="#br0" timeOffset="2209">4673 1983 12287,'0'-14'0,"0"4"0,0 0 0,0 5 0,0-5 0,7 7 0,3-2 0,3 4 0,1 1 0,6 6 0,1 2 0,0 2 0,2 0 0,0 1 0,-3-1 0,3 2 0,-4 2 0,-6 3 0,0-4 0,-8 6 0,-1-2 0,-4 2 0,-5 2 0,-5 2 0,-3 3 0,-8 2 0,-6 2 0,-4-1 0,-5 0 0,-1 1 0,9-7 0,0-4 0,5-2 0,4-3 0,4 1 0,0 0 0</inkml:trace>
  <inkml:trace contextRef="#ctx0" brushRef="#br0" timeOffset="3659">5585 1660 12287,'-7'-29'0,"1"9"0,-4 0 0,-2 7 0,7-6 0,1 11 0,4 8 0,0 8 0,0 7 0,0 6 0,0 10 0,0 13 0,0 13 0,0 3 0,0 6 0,1-2 0,4-2 0,-2-10 0,7 5 0,2-5 0,1-11 0,3-10 0,2-8 0,2-7 0,6-4 0,-2-14 0,4-6 0,1-12 0,6-4 0,-1-17 0,-1-3 0,-2-3 0,-4-1 0,-2 7 0,-7 5 0,-7 5 0,1 0 0,-7 12 0,-2 1 0,-3 10 0,-3 8 0,-2 8 0,-7 10 0,4 3 0,0 2 0,3 3 0,-1 2 0,1 0 0,1-4 0,3-4 0,2-4 0,4-3 0,5-2 0,3-1 0,7-8 0,3-2 0,3-8 0,5-5 0,6-7 0,-2-1 0,-4 0 0,-5-1 0,2 3 0,-4 4 0,-9 9 0,-5 6 0,-7 11 0,-3 9 0,0-2 0,0-2 0,0-1 0,6-7 0,4-3 0,5-4 0,4-1 0,4-11 0,7-4 0,-1-1 0,0-1 0,-1 4 0,-2 2 0,-3 3 0,-2 1 0,-1 2 0,-7 7 0,-3 3 0,-5 5 0,1 3 0,-1 3 0,-1 2 0,-3 2 0,-1-1 0,0-4 0,0 0 0,2-2 0,3-5 0,4-8 0,6-8 0,5-10 0,4-3 0,4-2 0,0 0 0,-2-2 0,-2 6 0,3 2 0,-6 4 0,-2 4 0,-4 4 0,-5 11 0,-7 7 0,-4 7 0,-4 3 0,-7-5 0,4 1 0,0-2 0,0-4 0,4-2 0,0-1 0,0-9 0,8-1 0,0-8 0,13-5 0,-3-3 0,4-2 0,4-2 0,-4 1 0,5 6 0,-2 3 0,-3 5 0,-2-2 0,-1 3 0,-1 0 0,-5 9 0,-5 5 0,-2 3 0,-2 2 0,0-1 0,0 1 0,0 0 0,0 0 0,0-7 0,7-2 0,1-6 0</inkml:trace>
  <inkml:trace contextRef="#ctx0" brushRef="#br0" timeOffset="4942">7466 1660 12287,'0'29'0,"0"-4"0,0-2 0,0-2 0,-5 5 0,0-1 0,0 1 0,-1-2 0,4 2 0,-4-4 0,1-1 0,0 0 0,0 4 0,5-6 0,0-2 0,0-12 0,2-19 0,3-15 0,4-2 0,3-5 0,-1 0 0,-1 0 0,1 0 0,1 2 0,-1 5 0,-1 1 0,2 3 0,1-2 0,1 5 0,1 4 0,-5 0 0,0 13 0,1 2 0,2 2 0,2 7 0,-1 4 0,1 3 0,0 2 0,0 4 0,-1 1 0,1-2 0,0-2 0,-2-1 0,-3 0 0,-2-2 0,-5-2 0,2-1 0,-2-5 0,-8 5 0,-3 1 0,0 2 0,-5-3 0,5 0 0,0 1 0,3 2 0,-2 2 0,2 0 0,0-1 0,5 1 0,7-7 0,3-3 0,3-5 0,1-5 0,1-3 0,0-5 0,-1 1 0,1 3 0,0-1 0,-2-5 0,-3 0 0,-2 7 0,-5 2 0,2-1 0,2 6 0,-2-4 0,-4 5 0,4 5 0,3-4 0,2 4 0,3-3 0,2-2 0,1 0 0,2-2 0,2-3 0,4-3 0,-3-8 0,1-2 0,-1-2 0,2-6 0,-7 2 0,-3-4 0,0-2 0,-6 3 0,-2 2 0,-4 6 0,-1 2 0,0 2 0,-1 7 0,-4 3 0,-5 4 0,2 9 0,0 7 0,-1 8 0,1 4 0,3 4 0,-3 4 0,2 2 0,2 1 0,-2 3 0,1-7 0,2-1 0,1-2 0,2-2 0,2-5 0,3 1 0,1-7 0,6 0 0,-3-7 0,0-6 0,0-10 0,-4-3 0,-10-7 0,-6 1 0,-7-1 0,-5-1 0,-6-2 0,-1-2 0,1 2 0,1 2 0,2 1 0,3 2 0,2 3 0,1-1 0,6 6 0,9 0 0,10 5 0,4 5 0,18 2 0,2-1 0,4 1 0,7 2 0,0-4 0,0-1 0,0-3 0,0-1 0,-5 0 0,-3 0 0,-1 0 0,-8-1 0,-3-3 0,-4-1 0,-9 0 0,-9 5 0,-11 0 0,-7 2 0,-6 3 0,3 3 0,2 0 0,-3 5 0,4-3 0,4 3 0,4 2 0,7 0 0,4-1 0,1 1 0,6 0 0,6-1 0,7 0 0,11-5 0,1 3 0,8-6 0,2 1 0,1-1 0,9 6 0,1-4 0</inkml:trace>
  <inkml:trace contextRef="#ctx0" brushRef="#br0" timeOffset="5092">8598 2175 12287,'-15'0'0,"1"0"0,-3 4 0,-1 3 0,-1 1 0,-1-3 0,7 5 0,2 0 0,1-2 0,6 5 0,0-3 0,2 3 0,8 1 0,3 1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43:20.644"/>
    </inkml:context>
    <inkml:brush xml:id="br0">
      <inkml:brushProperty name="width" value="0.08571" units="cm"/>
      <inkml:brushProperty name="height" value="0.08571" units="cm"/>
      <inkml:brushProperty name="color" value="#FFC114"/>
    </inkml:brush>
  </inkml:definitions>
  <inkml:trace contextRef="#ctx0" brushRef="#br0">218 412 12287,'-23'0'0,"4"0"0,-3 0 0,3 0 0,-1 0 0,4 0 0,-4 0 0,-1 0 0,-3 0 0,2 0 0,14-2 0,5-1 0,6-2 0,5-1 0,9 1 0,1-5 0,1-3 0,9-2 0,0 0 0,6-1 0,4-4 0,1 2 0,5-4 0,0-1 0,0 0 0,-1 5 0,-1-3 0,1 1 0,2 0 0,1-4 0,-5 4 0,-4 2 0,-1 2 0,2 3 0,-7 2 0,-5 2 0,-3 3 0,-3-4 0,-6 5 0,-6 0 0,-1 5 0,-7 0 0,0 0 0,-7 7 0,-1 1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43:23.980"/>
    </inkml:context>
    <inkml:brush xml:id="br0">
      <inkml:brushProperty name="width" value="0.08571" units="cm"/>
      <inkml:brushProperty name="height" value="0.08571" units="cm"/>
      <inkml:brushProperty name="color" value="#FFC114"/>
    </inkml:brush>
  </inkml:definitions>
  <inkml:trace contextRef="#ctx0" brushRef="#br0">118 107 12287,'-8'-15'0,"2"1"0,6 4 0,0 0 0,-5 10 0,0 5 0,0 11 0,5 19 0,0 6 0,0 6 0,-5 10 0,-1 10 0,-1 3 0,1 5 0,-1 9 0,2 1 0,-3 3 0,0 0 0,-4-5 0,6-16 0,-1-10 0,1-11 0,1-10 0,5-11 0,0-6 0,0-9 0,6-4 0,4-6 0,3 0 0,8-6 0,2-2 0</inkml:trace>
  <inkml:trace contextRef="#ctx0" brushRef="#br0" timeOffset="380">192 92 12287,'-15'-21'0,"1"5"0,-1-12 0,7 12 0,8 6 0,13 12 0,8 4 0,8 6 0,11-4 0,-1 2 0,3-1 0,2 0 0,7 4 0,3-4 0,3 3 0,2-2 0,-2-2 0,-1-5 0,-4 2 0,-2-2 0,-2 0 0,-11 1 0,-7 1 0,-9-2 0,-5-1 0,-9 4 0,-6 6 0,-4 5 0,-7 6 0,4 7 0,-1 1 0,1 3 0,-6 9 0,3 10 0,-4 6 0,-2 7 0,0 10 0,0-4 0,2 0 0,4 0 0,-5 0 0,6-13 0,0-9 0,3-7 0,4-9 0,1-8 0,0-3 0,0-2 0,0-1 0,0-6 0,-2-5 0,-3-4 0,-6-4 0,-7-1 0,-5 0 0,-7 0 0</inkml:trace>
  <inkml:trace contextRef="#ctx0" brushRef="#br0" timeOffset="498">192 1018 12287,'-20'-11'0,"1"-4"0,6-3 0,6 10 0,9 2 0,4 6 0,9 0 0,8 0 0,16 0 0,8 0 0,9 1 0,9 4 0,9 3 0,-1 7 0,24 6 0,-6 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42:53.711"/>
    </inkml:context>
    <inkml:brush xml:id="br0">
      <inkml:brushProperty name="width" value="0.08571" units="cm"/>
      <inkml:brushProperty name="height" value="0.08571" units="cm"/>
      <inkml:brushProperty name="color" value="#FFC114"/>
    </inkml:brush>
  </inkml:definitions>
  <inkml:trace contextRef="#ctx0" brushRef="#br0">45 309 12287,'0'-8'0,"-7"-5"0,-3 3 0,4 4 0,-1 7 0,7 16 0,0 9 0,0 6 0,0 14 0,2 1 0,1 7 0,2 7 0,5 11 0,-4 0 0,2-1 0,4 1 0,-4 0 0,2-13 0,0-10 0,-2-12 0,5-6 0,-5-17 0,0-11 0,5-21 0,-5-13 0</inkml:trace>
  <inkml:trace contextRef="#ctx0" brushRef="#br0" timeOffset="318">30 45 12287,'-2'-10'0,"-3"0"0,5 2 0,0-2 0,9 3 0,10 7 0,4 2 0,0 3 0,10-2 0,-4 5 0,4 1 0,3-1 0,-5-3 0,4 3 0,0-2 0,-1-2 0,0 2 0,-6-1 0,-2-2 0,-1-1 0,-7 3 0,0 1 0,-5 1 0,-3-1 0,-7 6 0,2-2 0,-4 3 0,-1 1 0,-6 3 0,-6 2 0,-6 6 0,-6 3 0,-4 6 0,-3 2 0,-3 1 0,-5 4 0,-4 2 0,-1 1 0,2-3 0,2-7 0,0 5 0,7-11 0,4-2 0,2-5 0,9-6 0,-1-5 0,9-10 0,5-10 0,4-3 0,1 3 0,0 0 0,6 1 0,2-6 0</inkml:trace>
  <inkml:trace contextRef="#ctx0" brushRef="#br0" timeOffset="914">780 118 12287,'-22'-6'0,"6"2"0,-4-4 0,4 2 0,1 1 0,1 5 0,-1 0 0,0 0 0,5 1 0,1 3 0,-3 4 0,-1 5 0,0 0 0,2 13 0,1 5 0,-2 7 0,-1 4 0,0 4 0,2 1 0,1 2 0,7 12 0,-2-3 0,3 1 0,2-3 0,8-1 0,7-6 0,6-3 0,2-5 0,10-7 0,-4-9 0,2-7 0,0-7 0,4-6 0,-1-12 0,-1-7 0,-2-9 0,1-10 0,-1-4 0,-6-4 0,-7-5 0,0-1 0,-10 4 0,0 4 0,-3 5 0,-3 9 0,-4 6 0,-5 2 0,-7 3 0,-6 5 0,-8 4 0,1 5 0,-4 5 0,-7 4 0,2 5 0,2 1 0,3 0 0,-5-6 0,10 1 0,1 2 0,2 1 0,5 1 0,9 1 0,4-7 0,11-3 0,9-3 0,6-9 0,10-2 0,3-5 0,6 0 0,2 1 0,2 1 0,-1 2 0,-4-1 0,7 4 0,-6 1 0,0 1 0,-3 0 0,-4 2 0,-7 8 0,-5 5 0,-4 3 0,1 8 0,-10 3 0,0 3 0,-3-3 0,-4 9 0,-2-2 0,-4 1 0,-5-1 0,2 7 0,-2-9 0,0 2 0,2 0 0,-5-3 0,3-3 0,4-9 0,1-16 0,10-10 0,3-19 0</inkml:trace>
  <inkml:trace contextRef="#ctx0" brushRef="#br0" timeOffset="1498">1500 118 12287,'0'-15'0,"0"7"0,0-5 0,0 13 0,-2 2 0,-1 11 0,-2 10 0,-5 16 0,4 7 0,-2 4 0,-4 6 0,4 6 0,-2 3 0,-1 2 0,-2 3 0,3-1 0,2-4 0,1-9 0,4-9 0,1-8 0,2-14 0,5-14 0,2-17 0,1-17 0,3-13 0,2-13 0,4-5 0,1-3 0,1-2 0,1-5 0,-4 1 0,2 2 0,2 6 0,1-6 0,-3 6 0,1 1 0,-1 2 0,-1 11 0,-3 10 0,1 5 0,-7 18 0,-3 6 0,-3 13 0,-2 19 0,0 2 0,0 8 0,0 5 0,0 9 0,0 0 0,0 0 0,0-5 0,0 5 0,2-10 0,1 2 0,2-1 0,0-4 0,-5-6 0,1-11 0,4-6 0,-2-10 0,7-6 0,2-10 0,1-10 0,1-17 0,3-4 0,2-3 0,-2-7 0,4-2 0,-2 0 0,1 1 0,5 1 0,-4 3 0,0 0 0,0 2 0,-1-1 0,-5 12 0,-1 7 0,1 9 0,-5 6 0,0 11 0,-7 3 0,2 12 0,-2 1 0,2 4 0,-3 8 0,4 6 0,-1 0 0,0 2 0,6 2 0,-3 7 0,2 3 0,0 1 0,-2 1 0,4-1 0,-3 4 0,3-1 0,-1-1 0,1-9 0,-2-3 0,1-4 0,-3-6 0,2-6 0,1-8 0,-4-9 0,-2-11 0,-4-8 0,-1-10 0,0-14 0,0-16 0</inkml:trace>
  <inkml:trace contextRef="#ctx0" brushRef="#br0" timeOffset="2064">2690 515 12287,'0'-8'0,"-4"-5"0,-3 5 0,-1-1 0,3 3 0,-5 6 0,0 0 0,-4 1 0,-1 4 0,0 4 0,1 5 0,0 3 0,5 2 0,-4-2 0,3 4 0,-2-2 0,3 1 0,0 0 0,6-6 0,-2 1 0,2-5 0,10 0 0,7 1 0,3-4 0,7-1 0,2-1 0,2 0 0,0 1 0,-2-2 0,-2 2 0,2 2 0,1-3 0,-3 5 0,-4 0 0,-4-2 0,-3 5 0,-3-3 0,-5 3 0,-4 2 0,-4 4 0,-5 1 0,-8-2 0,-6-2 0,-4 4 0,-8-1 0,-4-2 0,1-6 0,-4 5 0,5-4 0,0-2 0,0-2 0,-5 3 0,4-3 0</inkml:trace>
  <inkml:trace contextRef="#ctx0" brushRef="#br0" timeOffset="2197">2984 824 12287,'-8'0'0,"-5"0"0,3 0 0,-3 0 0,-1 0 0,-1 0 0,0 6 0,1 2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47:00.450"/>
    </inkml:context>
    <inkml:brush xml:id="br0">
      <inkml:brushProperty name="width" value="0.11429" units="cm"/>
      <inkml:brushProperty name="height" value="0.11429" units="cm"/>
      <inkml:brushProperty name="color" value="#FFC114"/>
    </inkml:brush>
  </inkml:definitions>
  <inkml:trace contextRef="#ctx0" brushRef="#br0">102 80 21466,'-20'-15'-3062,"0"1"2726,-6-1 1,15 2 0,-2 2 78,5 1 1,4 8 0,9 2 258,5 8 0,5 0 0,3 2 0,1 0 46,-1-2 1,5 5-34,2-3 1,2 3 0,3 2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46:35.169"/>
    </inkml:context>
    <inkml:brush xml:id="br0">
      <inkml:brushProperty name="width" value="0.05292" units="cm"/>
      <inkml:brushProperty name="height" value="0.05292" units="cm"/>
      <inkml:brushProperty name="color" value="#FF0000"/>
    </inkml:brush>
  </inkml:definitions>
  <inkml:trace contextRef="#ctx0" brushRef="#br0">10672 2396 24575,'0'0'0</inkml:trace>
  <inkml:trace contextRef="#ctx0" brushRef="#br0" timeOffset="1285">16845 2734 24575,'0'34'0,"0"-1"0,0 0 0,0-1 0,0-8 0,0-2 0,0 0 0,0-1 0,0 8 0,0-13 0,0-3 0</inkml:trace>
  <inkml:trace contextRef="#ctx0" brushRef="#br0" timeOffset="2837">8687 2484 24575,'0'38'0,"0"-2"0,0-7 0,0-13 0,0-3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3T16:46:00.534"/>
    </inkml:context>
    <inkml:brush xml:id="br0">
      <inkml:brushProperty name="width" value="0.05292" units="cm"/>
      <inkml:brushProperty name="height" value="0.05292" units="cm"/>
      <inkml:brushProperty name="color" value="#FF0000"/>
    </inkml:brush>
  </inkml:definitions>
  <inkml:trace contextRef="#ctx0" brushRef="#br0">22225 7879 24575,'30'0'0,"4"0"0,7 0 0,-12 0 0,1 0 0,4 0-820,3 0 1,3 0 0,1 0 0,1 0 545,-8 0 1,0 0-1,0 0 1,0 0 0,1 0 273,2 0 0,-1 0 0,2 0 0,-1 0 0,0 0 0,1 0 0,0 0 0,1 0 0,-2 0 0,0 0 0,4 0 0,-1 0 0,-1 0 0,0 0 62,0 0 1,0 0-1,-1 0 1,-2 0-63,-2 0 0,-2 0 0,0 0 333,-1 0 1,1 0 0,-4 0-334,-3 0 0,-3 0 0,5 0 0,-5 0 0,-5 0 2344,9 0-2344,3-13 0,-1 10 0,3 2 0,9-6 0,2 1 25,-13 9 1,1 2 0,1 0-26,6 0 0,2-1 0,-1 4 0,-7 4 0,-1 3 0,2 0 0,-3-4 0,2 0 0,0 0 0,-1 2 0,-2 2 0,0 2 0,0 0 0,-1-1 0,4 1 0,0-2 0,0 1 0,1 0 0,-1 1 0,-3-1 0,0-1 0,-3-1 0,-2-5 0,-2-2 0,2 6 0,-23-13 0,-23 0 0,-4 0 0,-3 0 0,-9 0 0,-4 0-34,6 0 1,-1 0-1,2 0 1,1 0-1,3 0 1,3 0-1,-1 0 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47:23.292"/>
    </inkml:context>
    <inkml:brush xml:id="br0">
      <inkml:brushProperty name="width" value="0.08571" units="cm"/>
      <inkml:brushProperty name="height" value="0.08571" units="cm"/>
      <inkml:brushProperty name="color" value="#FFC114"/>
    </inkml:brush>
  </inkml:definitions>
  <inkml:trace contextRef="#ctx0" brushRef="#br0">81 59 12287,'-15'-4'0,"0"-3"0,1-1 0,-1 5 0,0-2 0,9 3 0,6 2 0,6 0 0,9 0 0,1 0 0,4 0 0,1 5 0,7 0 0,0-2 0,3-1 0,6-2 0,-1 0 0,3 0 0,7 0 0,0 0 0,8-2 0,1-1 0,3-2 0,12 0 0,3 5 0,1 0 0,-4 0 0,5 2 0,-3 1 0,0 4 0,0 1 0,0-3 0,-12 3 0,-6-2 0,-7-2 0,1 2 0,-11-1 0,-1-2 0,-7-1 0,1-4 0,-9-3 0,-3-4 0,0 0 0,-13 0 0,-2-3 0,-1 4 0,-2-2 0,-7 0 0,-1-4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48:52.631"/>
    </inkml:context>
    <inkml:brush xml:id="br0">
      <inkml:brushProperty name="width" value="0.08571" units="cm"/>
      <inkml:brushProperty name="height" value="0.08571" units="cm"/>
      <inkml:brushProperty name="color" value="#FFC114"/>
    </inkml:brush>
  </inkml:definitions>
  <inkml:trace contextRef="#ctx0" brushRef="#br0">118 295 12287,'-23'6'0,"2"-4"0,6 4 0,0-6 0,20 0 0,12 0 0,12 0 0,10 0 0,8-1 0,6-4 0,1-3 0,1-1 0,10-4 0,-4 4 0,3-4 0,1-2 0,2 0 0,-7 0 0,-4 2 0,-4 4 0,-5-5 0,-7 5 0,-8-3 0,-6 2 0,-4 4 0,-16 6 0,-6 0 0,-8 0 0,-5 0 0,-3 0 0,-2 0 0,-2 0 0,-4 6 0,4 4 0,-6 3 0,3 2 0</inkml:trace>
  <inkml:trace contextRef="#ctx0" brushRef="#br0" timeOffset="597">0 74 12287,'0'-10'0,"2"2"0,3 2 0,9 1 0,13 3 0,5-1 0,7-2 0,10-5 0,5 4 0,3-1 0,2 1 0,0 1 0,0 5 0,-4 0 0,-6 0 0,0 0 0,-11 1 0,-2 4 0,-7 5 0,1 3 0,-7 2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48:54.663"/>
    </inkml:context>
    <inkml:brush xml:id="br0">
      <inkml:brushProperty name="width" value="0.08571" units="cm"/>
      <inkml:brushProperty name="height" value="0.08571" units="cm"/>
      <inkml:brushProperty name="color" value="#FFC114"/>
    </inkml:brush>
  </inkml:definitions>
  <inkml:trace contextRef="#ctx0" brushRef="#br0">1514 323 12287,'-10'0'0,"1"0"0,0 2 0,-2 1 0,1 2 0,5 2 0,-4-2 0,4 1 0,-4 6 0,3-3 0,3 3 0,-4 3 0,2 4 0,0 6 0,-1 2 0,4 4 0,-4 4 0,1 4 0,0 3 0,-2 14 0,4 3 0,-2 1 0,2 1 0,-5 2 0,0 4 0,-2 3 0,0 6 0,2 0 0,-4 0 0,3-3 0,-3-4 0,4 4 0,0-16 0,1-1 0,4-6 0,1-5 0,2-3 0,0-1 0,0 0 0,0 4 0,0-2 0,0 7 0,0 9 0,0 10 0,0 1 0,-1 7 0,-4 6 0,3 7 0,-4 3 0,1 2 0,3-45 0,-1 1 0,-2 1 0,0 1 0,2-2 0,0 0 0,-4 46 0,0-14 0,3 2 0,4-26 0,0-5 0,0-5 0,0-4 0,1 0 0,2-6 0,2 0 0,7-3 0,-4-10 0,2-5 0,0-4 0,-1-9 0,8-20 0,2-12 0,-2-30 0,4-15 0</inkml:trace>
  <inkml:trace contextRef="#ctx0" brushRef="#br0" timeOffset="714">1632 0 12287,'-15'0'0,"0"0"0,6 5 0,0 1 0,3 3 0,6-4 0,6 3 0,4 0 0,7 0 0,-1-5 0,8 2 0,3-2 0,0 2 0,9-3 0,3 3 0,4-3 0,1-2 0,5 0 0,2 0 0,1 0 0,3 0 0,8 0 0,2 0 0,-1 0 0,-4 0 0,7 0 0,-7-2 0,2-1 0,-1-2 0,-1 0 0,-7 5 0,0-2 0,3-3 0,1 4 0,-9-4 0,-4 3 0,-2 2 0,7 0 0,-8 2 0,-2 1 0,-1 2 0,-1 6 0,-4-1 0,-4 3 0,-1 2 0,6 0 0,-8-1 0,-3 1 0,-5 0 0,5 4 0,-8 3 0,1-1 0,1 0 0,-3 0 0,1-3 0,-2 3 0,-3 2 0,3 2 0,-5 4 0,2 1 0,0-1 0,-7 0 0,3 1 0,-1-1 0,0 1 0,0 2 0,-5 1 0,0-2 0,0 2 0,0 4 0,0-1 0,0 0 0,0 0 0,2 5 0,1-2 0,2 2 0,-2-2 0,-1 8 0,-1-1 0,3 5 0,1 4 0,6 6 0,-1 2 0,1 0 0,-1-1 0,3 13 0,-3-10 0,1 0 0,-1-3 0,3 9 0,-3-9 0,3 0 0,2 1 0,-2-2 0,-2-4 0,-1-1 0,2-1 0,-1 4 0,0-8 0,-2-2 0,-3-4 0,4 6 0,-5-10 0,-2 0 0,-1 1 0,-2 5 0,0 6 0,0 1 0,0 1 0,-5 6 0,-2-9 0,1-2 0,-1-5 0,-3-5 0,6-9 0,0-3 0,1-10 0,-2-3 0,2-9 0,-7-11 0,0-9 0,-4-9 0</inkml:trace>
  <inkml:trace contextRef="#ctx0" brushRef="#br0" timeOffset="1132">1455 3396 12287,'-8'0'0,"-5"0"0,3 0 0,4 0 0,3-2 0,11-1 0,10-4 0,8-1 0,8 3 0,17-3 0,8 0 0,8 0 0,13 4 0,8-2 0,10 1 0,-46 3 0,2-1 0,2-2 0,1-1 0,2 1 0,1 0 0,-2-1 0,0 0 0,1 2 0,-1-2 0,0 0 0,-1-1 0,-7 3 0,-1-1 0,44-7 0,-8 2 0,2-1 0,-18 4 0,-6 1 0,-6-1 0,-3 2 0,-8 5 0,-5 0 0,-4 0 0,-2 0 0,-7 0 0,-4 0 0,-4 0 0,-4 0 0,-1 0 0,-1 0 0,1 0 0</inkml:trace>
  <inkml:trace contextRef="#ctx0" brushRef="#br0" timeOffset="2149">4763 941 12287,'-5'10'0,"0"-1"0,-5 9 0,4 12 0,-3 9 0,-2 8 0,-2 17 0,-2 13 0,1 8 0,-1 9 0,0 1 0,0 3 0,1-3 0,-1-9 0,7 3 0,3-22 0,3-7 0,2-8 0,2-14 0,3-9 0,3-19 0,7-16 0,-2-12 0,-3-12 0,3-12 0,-5-11 0</inkml:trace>
  <inkml:trace contextRef="#ctx0" brushRef="#br0" timeOffset="2566">4719 779 12287,'-7'-15'0,"5"7"0,-4 2 0,12 6 0,6 0 0,6 0 0,6 0 0,9 5 0,5 0 0,1-2 0,2-2 0,9 4 0,-4 0 0,3 0 0,2 2 0,1-1 0,-5 6 0,-3-3 0,-1 3 0,1 1 0,-10 2 0,-3-1 0,-5 1 0,-4 5 0,-8 1 0,-1 2 0,-3 3 0,2 2 0,-7 4 0,-2 4 0,-2 3 0,-1 14 0,2-4 0,1 6 0,2 4 0,5 5 0,-5 3 0,0 3 0,1 5 0,-4 5 0,3-3 0,-3-5 0,-2-5 0,0 4 0,0-12 0,0-3 0,0-10 0,-2-2 0,-1-18 0,-2 0 0,-7-8 0,2-3 0,-3-9 0,-1-11 0,-3-3 0,-1-2 0,-1 0 0,-2 1 0,1-6 0,-5 2 0,-2 3 0,-3-1 0,-1 6 0,-3 1 0,3-4 0,-5 0 0</inkml:trace>
  <inkml:trace contextRef="#ctx0" brushRef="#br0" timeOffset="2732">5042 2205 12287,'-33'10'0,"4"-2"0,1-2 0,0 4 0,-1-5 0,1-2 0,4-1 0,3-2 0,6 0 0,0 0 0,9 0 0,6 0 0,8-2 0,11-3 0,8-4 0,5-4 0,11-2 0,9 0 0,2 2 0,1 3 0,4-3 0,-7 5 0,2-2 0,2 1 0,1 5 0,-10-2 0,-3 1 0,-1 0 0,1 0 0,-10 5 0,7 7 0,-3 1 0</inkml:trace>
  <inkml:trace contextRef="#ctx0" brushRef="#br0" timeOffset="4132">265 2778 12287,'0'15'0,"0"0"0,-7-1 0,6 3 0,-4 1 0,3 1 0,2 6 0,0-6 0,0-1 0,0-1 0,0-3 0,0 1 0,-6 0 0,4-7 0,-5-8 0,7-8 0,0-7 0,0-1 0,0-4 0,0-3 0,0-6 0,0-2 0,0-4 0,5-2 0,2-9 0,-1-1 0,1-2 0,4 0 0,-1 3 0,3-1 0,2-2 0,-5 1 0,0 8 0,1 4 0,2 5 0,-3 1 0,0 15 0,-7 6 0,2 14 0,-10 3 0,-5 6 0,-1 1 0,1 0 0,-3 4 0,3 1 0,-3-2 0,-2-2 0,-4-1 0,-1 1 0,2 1 0,2-3 0,-1 8 0,-1-9 0,-1 0 0,1 0 0,-3 3 0,-1-6 0,1 1 0,0-1 0,3-2 0,7-4 0,1 1 0,-2-2 0,6-3 0,1-5 0,3-5 0,4-3 0,3-2 0,5 1 0,3-1 0,6 0 0,2 1 0,2-1 0,3 0 0,1 0 0,-1 2 0,-2 4 0,2 4 0,2-2 0,2 2 0,-1 2 0,0 1 0,1 2 0,-1 0 0,-1 0 0,-4 0 0,3 5 0,-8 0 0,-1-2 0,-2-1 0,-6-2 0,0 0 0,-7 2 0,2 3 0,-10-2 0,-5 5 0,-3 0 0,-1 0 0,-3-3 0,-2 5 0,-4 0 0,0-2 0,-5 3 0,4-6 0,-4 0 0,-1 2 0,-7 1 0,-2 7 0</inkml:trace>
  <inkml:trace contextRef="#ctx0" brushRef="#br0" timeOffset="4266">177 2499 12287,'-15'8'0,"0"4"0,1-8 0,-1 3 0,0-4 0,0 2 0,7 7 0,2-9 0,7 5 0,4-1 0,3 2 0,9-4 0,2 0 0,6 2 0,3-6 0,3 4 0,3-3 0,5-2 0,-1 0 0,1 0 0,0 0 0,-1 0 0,3 0 0,-7 0 0,7-7 0,-4-1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49:00.144"/>
    </inkml:context>
    <inkml:brush xml:id="br0">
      <inkml:brushProperty name="width" value="0.08571" units="cm"/>
      <inkml:brushProperty name="height" value="0.08571" units="cm"/>
      <inkml:brushProperty name="color" value="#FFC114"/>
    </inkml:brush>
  </inkml:definitions>
  <inkml:trace contextRef="#ctx0" brushRef="#br0">29 2023 12287,'-6'-8'0,"3"-4"0,-6 6 0,3-2 0,1 3 0,5-5 0,0-2 0,0-1 0,2-5 0,3-5 0,6-9 0,7-9 0,10-5 0,8-11 0,0 0 0,0-3 0,4-3 0,1 5 0,3 0 0,0 5 0,9-1 0,-11 8 0,1 5 0,-3 4 0,-2-1 0,3 7 0,-4 5 0,-1 3 0,-1 3 0,-4 6 0,0 1 0,-2 3 0,2-3 0,-11 5 0,-2-1 0,-2 5 0,-3 0 0,-2 1 0,-1-2 0,-6 0 0,2 5 0,-6 0 0</inkml:trace>
  <inkml:trace contextRef="#ctx0" brushRef="#br0" timeOffset="233">661 818 12287,'-8'0'0,"2"0"0,19 0 0,8 1 0,10 4 0,5-3 0,5 4 0,-2-1 0,2 0 0,6 6 0,2-1 0,-3 2 0,-5-3 0,-2 5 0,-6-5 0,-4 4 0,-1 2 0,-4 1 0,-11 2 0,-3 2 0,-5 4 0,-10-2 0,-6 1 0,-7 3 0,-5 6 0,-6 3 0,-2-3 0,-4-1 0,4 2 0,-3-4 0,-4 4 0,1-10 0</inkml:trace>
  <inkml:trace contextRef="#ctx0" brushRef="#br0" timeOffset="783">1764 685 12287,'0'-14'0,"-7"-1"0,6 0 0,-4 0 0,3 9 0,2 6 0,0 15 0,0 16 0,0 9 0,0 8 0,0 12 0,0 1 0,0 2 0,0 3 0,0-3 0,0-7 0,0-7 0,0-10 0,5-8 0,2-8 0,1-8 0,-3-15 0,5-17 0,1-10 0,2-11 0,2-11 0,-1-5 0,-1-1 0,-3 1 0,7-2 0,-6 7 0,0 3 0,3 6 0,-6 10 0,2 11 0,1 2 0,0 11 0,-1 7 0,-3 11 0,-1 6 0,1 3 0,3-1 0,-4 3 0,1-1 0,-4 4 0,5-4 0,0-1 0,0 0 0,-3 0 0,3-3 0,1 2 0,-3-2 0,2-2 0,0-1 0,4 0 0,1-7 0,2-2 0</inkml:trace>
  <inkml:trace contextRef="#ctx0" brushRef="#br0" timeOffset="1032">2322 803 12287,'2'-15'0,"3"0"0,-2 2 0,5 2 0,1 1 0,-1-1 0,2 4 0,4 2 0,1 4 0,0 1 0,-2 1 0,-2 6 0,-3 6 0,-1 5 0,3 13 0,-5-2 0,-2 4 0,-2 3 0,-5-5 0,-3 5 0,-1-4 0,-4-2 0,-1 3 0,-1-11 0,-1 0 0,0-8 0,1-1 0,-1-8 0,2-3 0,3-5 0,-3-7 0,5-10 0,0-4 0,3-4 0,3-8 0,2-2 0,2-1 0,3 0 0,4 6 0,9-1 0,4 3 0,0 2 0,3-1 0,4 1 0</inkml:trace>
  <inkml:trace contextRef="#ctx0" brushRef="#br0" timeOffset="1282">2602 656 12287,'14'0'0,"1"0"0,0 0 0,-2 1 0,-2 3 0,-1 1 0,-5 6 0,3-1 0,-1 3 0,-2 7 0,-5 1 0,0 0 0,0 0 0,0 4 0,0-4 0,0 2 0,0-5 0,0 1 0,0-12 0,0-12 0,5-5 0,1-14 0,2-1 0,4 2 0,1-3 0,1 7 0,1 1 0,0 1 0,0 8 0,-1 0 0,1 3 0,0 1 0,-1 7 0,1 2 0,0 6 0,-2 3 0,-2 2 0,-1 0 0,1-1 0,3 6 0,0 0 0,1-2 0,0-2 0,-1-1 0</inkml:trace>
  <inkml:trace contextRef="#ctx0" brushRef="#br0" timeOffset="1790">3381 773 12287,'-8'0'0,"-5"0"0,4 0 0,8 0 0,7-1 0,9-2 0,5-2 0,11-2 0,0 4 0,5-2 0,4 2 0,3-4 0,-1 2 0,-2 2 0,9-5 0,-4 0 0</inkml:trace>
  <inkml:trace contextRef="#ctx0" brushRef="#br0" timeOffset="2783">3954 288 12287,'-15'0'0,"2"2"0,4 3 0,4 5 0,-2 16 0,1 10 0,-1 9 0,0 9 0,3 4 0,4 2 0,0 2 0,0 2 0,0-2 0,0-8 0,1-7 0,4-6 0,2-7 0,4-11 0,-1-8 0,1-9 0,7-6 0,2-5 0,-2-6 0,-2-7 0,4-7 0,1-7 0,0-4 0,0-2 0,2 1 0,-5-4 0,-1 3 0,1 2 0,-2 4 0,-5 7 0,-2 6 0,-3 2 0,5 9 0,-1 3 0,-3 12 0,-2 7 0,-4 9 0,-1 5 0,0 2 0,0-1 0,0 0 0,0 1 0,2-1 0,1-1 0,4-4 0,1-4 0,-3-5 0,5-6 0,1-4 0,7-5 0,2-5 0,-2-6 0,-2-7 0,4-5 0,-1-8 0,-1-1 0,-2-3 0,2 1 0,-1 5 0,-6 1 0,-3 3 0,2 4 0,-5 6 0,-2 1 0,-1-1 0,-2 8 0,-2 6 0,-1 6 0,-2 3 0,0 2 0,5 4 0,2-1 0,3-3 0,3-3 0,7-7 0,-1 0 0,1 0 0,0 0 0,-1 0 0,1-2 0,0-3 0,0 4 0,-1-6 0,1 2 0,0 0 0,-2 2 0,-2 8 0,-1 5 0,1 3 0,2 3 0,0 2 0,-1 3 0,-2 2 0,-2-5 0,3 2 0,-1-4 0,2-1 0,1-2 0,1-3 0,1-6 0,0-2 0,-1-4 0,1-2 0,0-6 0,0-8 0,-1-2 0,1 4 0,0 4 0,-1 1 0,1 4 0,0-1 0,-1 5 0,1-2 0,0 4 0,-5 1 0,-2 1 0,-2 4 0,6-3 0,-2 3 0,3-4 0,1-7 0,-1-4 0,-3-3 0,3-2 0,-3 2 0,3 2 0,2 1 0,-1 2 0,1-2 0,0 5 0,0 3 0,-1 2 0,1 0 0,0 2 0,-1 3 0,1 3 0,0 5 0,-2-1 0,-3-3 0,3-1 0,-3 2 0,3-5 0,1-3 0,1-2 0,0-3 0,-1-6 0,1-5 0,0-6 0,1 2 0,2-1 0,2 1 0,-2 1 0,-7 4 0,-1 3 0,1 5 0,2 4 0,0 2 0,-1 4 0,-2 5 0,-7 5 0,3 3 0,-1 1 0,0-1 0,0 4 0,-5-3 0,0-1 0,0-1 0,2-9 0,1-5 0,2-6 0,0-5 0,-5-7 0,0 5 0,1 2 0,4 1 0,4 2 0,5 5 0</inkml:trace>
  <inkml:trace contextRef="#ctx0" brushRef="#br0" timeOffset="4334">6864 538 12287,'-29'-18'0,"0"4"0,6-4 0,0 11 0,5-3 0,-2 5 0,-1 4 0,3 2 0,-1 4 0,1 5 0,1 8 0,3 3 0,-1 2 0,0 3 0,2 2 0,2 3 0,3 0 0,1-2 0,2 3 0,7-13 0,3-3 0,4-4 0,6-6 0,5-6 0,6-3 0,7-7 0,-1-6 0,7-13 0,1-1 0,-3 1 0,4-1 0,-7 1 0,-3 1 0,-5 4 0,1-1 0,-6 9 0,0 4 0,0 4 0,-6 3 0,-7 7 0,-1 5 0,-4 7 0,-1 8 0,-2 7 0,0 0 0,0 1 0,0-3 0,1 0 0,2-5 0,2 0 0,7-4 0,-2-9 0,3-4 0,6-10 0,3-6 0,0-9 0,5-9 0,0 0 0,3-6 0,-3 6 0,-2 4 0,-4-1 0,-6 7 0,0 1 0,-7 10 0,-3 8 0,-4 11 0,-2 10 0,-4 2 0,-5 3 0,-2-3 0,1 0 0,3 0 0,1 0 0,2-5 0,5 1 0,0-2 0,2-9 0,3-3 0,5-4 0,3-1 0,8-1 0,4-4 0,2-5 0,3-3 0,6-7 0,3-1 0,2 0 0,-2 0 0,2-4 0,-5 6 0,-2 1 0,-3 1 0,5-2 0,-10-3 0,-1 1 0,-3 0 0,3 1 0,-5 4 0,-3-2 0,0-2 0,-4 1 0,-3 2 0,-4 0 0,1-3 0,-6-6 0,4 1 0,-5-1 0,-5 2 0,2-4 0,-7 3 0,1-1 0,0 2 0,1 4 0,5 9 0,-2 1 0,0 7 0,5-2 0,0 10 0,2 6 0,3 7 0,3 5 0,7 8 0,-1 2 0,1 1 0,1 5 0,2-3 0,2 0 0,-2 0 0,-2-3 0,0-6 0,2-1 0,2 1 0,0 2 0,-6-9 0,1-1 0,-13-16 0,-7-3 0,-8-3 0,-7-3 0,-3 4 0,-8-3 0,-3 4 0,-5 1 0,-4 0 0,-3 0 0,-1 0 0,-2 0 0,2-5 0,6 0 0,3 1 0,2 3 0,9 1 0,7 0 0,12 0 0,10 0 0,12-2 0,14-3 0,8 4 0,10-6 0,3 1 0,5-4 0,6-3 0,2-2 0,-2 0 0,3 1 0,4-6 0,-4-1 0,-1 0 0,-1-1 0,-6 4 0,-4 7 0,-9 3 0,-4 1 0,-10 2 0,-9 5 0,-4 2 0,-5 3 0,1 3 0,-6 7 0,-2-1 0,-1 1 0,-2 5 0,0 1 0,2 2 0,3 3 0,-4 0 0,4 0 0,-3-3 0,-2-2 0,0-1 0,0-5 0,0-1 0,0-7 0,0-7 0,0-8 0,0-14 0,0-5 0,0-6 0,0-9 0,-2-1 0,-1-4 0,-2-1 0,-2-2 0,4 1 0,-2 1 0,2 3 0,1 7 0,4 5 0,3 9 0,5 9 0,3 2 0,3 10 0,2 5 0,2 6 0,9 10 0,-1 5 0,1 3 0,4 5 0,-5 1 0,-4-2 0,2-1 0,2 1 0,-4-1 0,-1 0 0,-1-1 0,-4-3 0,-4 1 0,-2-5 0,-3 2 0,-5-5 0,2-5 0,-6-13 0,0-8 0,0-5 0,5-2 0,2 0 0,1-1 0,3-4 0,2 9 0,2-4 0,0 2 0,-1 7 0,1 1 0,0 3 0,0 9 0,-2 4 0,-2 5 0,-1 4 0,-7 1 0,4-3 0,-2 2 0,-1-2 0,3-2 0,-2-3 0,5-3 0,3-4 0,1-9 0,3-5 0,2-7 0,-1-9 0,8-1 0,2-1 0,0 2 0,8 2 0,-10 9 0,0 4 0,2 4 0,-4 6 0,-1 7 0,-6 9 0,-4 4 0,1 8 0,-9 6 0,-1-3 0,-3-1 0,-1 4 0,-1-1 0,-3-3 0,-1-5 0,-1-1 0,3-9 0,-2-3 0,-7-8 0,4 2 0,-7-7 0</inkml:trace>
  <inkml:trace contextRef="#ctx0" brushRef="#br0" timeOffset="4482">10157 494 12287,'8'0'0,"-1"0"0,-7-2 0,0-2 0,0 2 0,-7-5 0,-1 7 0</inkml:trace>
  <inkml:trace contextRef="#ctx0" brushRef="#br0" timeOffset="5499">441 1876 12287,'10'0'0,"0"0"0,-6-5 0,6 0 0,2 2 0,1 1 0,3 2 0,4-1 0,3-3 0,-1-1 0,11-1 0,-2 3 0,3-4 0,2-1 0,8 5 0,-1-4 0,1 2 0,3 0 0,1 0 0,-3 5 0,3 0 0,1 0 0,11 0 0,-1 0 0,3 0 0,3 0 0,6 5 0,7 0 0,0-2 0,4-1 0,11-2 0,-1 0 0,2-2 0,1-2 0,-39 1 0,1-1 0,-5-2 0,0 1 0,4 0 0,-1 0-39,3 0 1,0-2 0,1-1-1,0-2 1,1 0 0,-1-1-1,-1 0 1,0-1 38,1-1 0,0 0 0,2-1 0,0 0 0,-3 0 0,0-1 0,2 1 0,-1 0 0,0 2 0,0 0 0,10-2 0,1 0 0,-8 2 0,0 1 0,2-1 0,-1 1 0,1 1 0,0 1 0,3-2 0,1 0 0,-1 1 0,0 1 0,-1 0 0,1 0 0,-1 0 0,1 1 0,5 1 0,0 0 0,-2-1 0,-1 1 0,2 0 0,0-1-67,-3 1 0,1 0 0,9 1 1,-1 2-1,-7 0 0,-1 0 0,2 0 1,0 0 66,0-1 0,0 1 0,4 3 0,-1-1 0,-1-1 0,-1 0 0,-1 0 0,1 1 0,0 0 0,1-1 0,2-2 0,0 0 0,-3 2 0,0 1 0,1 0 0,-1-1 0,-1 0 0,0 0 0,8 1 0,-1 0 0,-6-2 0,0-1 0,0-1 0,0 0 0,-1 0 0,0-1 0,1 0 0,-1-1 0,0 1 0,-1 0 0,-1-1 0,1 1 0,1 0 0,1-1 0,5-1 0,0 0 0,-3 1 0,1 0 0,0 2 0,0 1 0,-1 0 0,2 1 0,9 1 0,0 1 0,-9 2 0,-2 0 0,1 0 0,0 0 0,0 0 0,-1 0 0,1 1 0,-1 0 0,-4 0 0,-2 1 0,-1 1 0,-1 1 0,-2 0 0,1 0 0,2 0 0,-2 0 0,-8 1 0,-1 0 0,-3-2 0,-2 1 0,41 2 0,-1-4 0,-17 3 0,-6-4 0,-2-1 0,-3-5 0,-14-3 0,-3-3 0,-5-6 0,-2-1 0,-8 2 0,-5-2 0,-3-1 0,0-1 0,-7 5 0,-3 1 0,0-1 0,1 0 0,0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49:18.823"/>
    </inkml:context>
    <inkml:brush xml:id="br0">
      <inkml:brushProperty name="width" value="0.08571" units="cm"/>
      <inkml:brushProperty name="height" value="0.08571" units="cm"/>
      <inkml:brushProperty name="color" value="#FFC114"/>
    </inkml:brush>
  </inkml:definitions>
  <inkml:trace contextRef="#ctx0" brushRef="#br0">101 1 12287,'-15'0'0,"0"0"0,0 0 0,1 0 0,-1 0 0,5 0 0,0 0 0,7 1 0,0 2 0,6 2 0,7 5 0,10-3 0,4-1 0,4 1 0,8 3 0,5-4 0,4 2 0,4 4 0,7-1 0,-2 1 0,3-3 0,2 3 0,11-1 0,5 1 0,3-3 0,2 3 0,9-4 0,-3 0 0,1-1 0,-1-4 0,6 4 0,-11-3 0,-5 0 0,-8-3 0,9-1 0,-13-1 0,-2-3 0,-5 0 0,-3-6 0,-7 3 0,-3 1 0,-1-1 0,-1-3 0,-12 4 0,-8-1 0,-4 1 0,-3-1 0,0 2 0,-7 4 0,-8-6 0,-2 7 0,-4 0 0,6-6 0,0-3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49:20.188"/>
    </inkml:context>
    <inkml:brush xml:id="br0">
      <inkml:brushProperty name="width" value="0.08571" units="cm"/>
      <inkml:brushProperty name="height" value="0.08571" units="cm"/>
      <inkml:brushProperty name="color" value="#FFC114"/>
    </inkml:brush>
  </inkml:definitions>
  <inkml:trace contextRef="#ctx0" brushRef="#br0">96 118 12287,'-22'0'0,"5"0"0,-8 0 0,7 0 0,5 0 0,15 0 0,11 0 0,5 5 0,11 0 0,5-1 0,2 3 0,13-4 0,0 5 0,8 1 0,7-1 0,3-3 0,8 3 0,2 0 0,1 0 0,17-5 0,0 2 0,0-3 0,-4-2 0,2 0 0,-11 0 0,-5 0 0,-4 0 0,4-7 0,-12-2 0,-6-3 0,-5 2 0,0-3 0,-7 4 0,-4-3 0,-8 2 0,-3-3 0,-3 3 0,-6 4 0,-10-1 0,-13 7 0,0-1 0,-5-4 0,3 2 0,2-7 0,0-2 0,0-1 0,7-8 0,1-2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49:21.437"/>
    </inkml:context>
    <inkml:brush xml:id="br0">
      <inkml:brushProperty name="width" value="0.08571" units="cm"/>
      <inkml:brushProperty name="height" value="0.08571" units="cm"/>
      <inkml:brushProperty name="color" value="#FFC114"/>
    </inkml:brush>
  </inkml:definitions>
  <inkml:trace contextRef="#ctx0" brushRef="#br0">160 397 12287,'-29'0'0,"4"-1"0,2-2 0,2-2 0,2 0 0,4 5 0,0 0 0,7 0 0,3 1 0,10 3 0,5 1 0,0-1 0,3-2 0,5 1 0,3 2 0,3 0 0,7-3 0,4 1 0,4 2 0,5 1 0,5-2 0,3 1 0,0-2 0,11 0 0,-1 0 0,6 2 0,7-1 0,12 2 0,-2-1 0,-2-2 0,-1-1 0,8-2 0,-2 0 0,3 0 0,4 0 0,3-2 0,-46 0 0,0-1 0,-1 0 0,0-2 0,0 1 0,1 0 0,3-2 0,1-1 0,-5 2 0,1 0 0,0-1 0,0-1 0,1 0 0,0-1 0,7 1 0,0 0 0,-6-1 0,-1 1 0,1 0 0,-2-1 0,-1 1 0,0 0 0,0-1 0,1 1 0,44-9 0,-3-2 0,0-2 0,-1-4 0,-4 2 0,-3 1 0,-7 0 0,-3 1 0,-14 6 0,-6-1 0,-3 0 0,1 0 0,-6 1 0,-3 1 0,-1 3 0,-6-3 0,-11 5 0,-4-2 0,-6 0 0,2 5 0,-8-5 0,-4 7 0,1-3 0,-7 6 0,0 13 0,0 3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49:22.404"/>
    </inkml:context>
    <inkml:brush xml:id="br0">
      <inkml:brushProperty name="width" value="0.08571" units="cm"/>
      <inkml:brushProperty name="height" value="0.08571" units="cm"/>
      <inkml:brushProperty name="color" value="#FFC114"/>
    </inkml:brush>
  </inkml:definitions>
  <inkml:trace contextRef="#ctx0" brushRef="#br0">102 45 12287,'-15'0'0,"1"0"0,-1 0 0,0 0 0,1 0 0,-1 0 0,7 0 0,3 0 0,10 0 0,6-2 0,7-2 0,5 0 0,8-4 0,5 2 0,8 2 0,7-2 0,9 1 0,4 2 0,4 1 0,11 9 0,7 2 0,7 4 0,5 2 0,-42-8 0,1-1 0,-3 0 0,0-2 0,0-1 0,0-1 0,0-1 0,-1-1 0,2 1 0,-2-2 0,44 0 0,-1-4 0,-1-5 0,-42 5 0,0-1 0,40-6 0,-2 4 0,-4 2 0,1-4 0,-5 5 0,-1 2 0,1 1 0,-3 2 0,-9 0 0,-8 0 0,-7 0 0,1 0 0,-18 0 0,-3 0 0,-3 0 0,-5 5 0,-6 1 0,-7 3 0,-5-6 0,-5 2 0,-5-4 0,0-1 0,-7 0 0,-7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49:23.268"/>
    </inkml:context>
    <inkml:brush xml:id="br0">
      <inkml:brushProperty name="width" value="0.08571" units="cm"/>
      <inkml:brushProperty name="height" value="0.08571" units="cm"/>
      <inkml:brushProperty name="color" value="#FFC114"/>
    </inkml:brush>
  </inkml:definitions>
  <inkml:trace contextRef="#ctx0" brushRef="#br0">88 0 12287,'-14'0'0,"-1"0"0,0 0 0,5 0 0,1 0 0,4 0 0,-5 0 0,7 0 0,-4 2 0,7 3 0,7-2 0,2 7 0,4-7 0,2 3 0,0 1 0,0 0 0,1 2 0,0-2 0,-1-1 0,8-4 0,-9 5 0,3-3 0,-1 1 0,4 5 0,-1-5 0,1 0 0,1 1 0,-5-4 0,4 3 0,-4-2 0,-1 2 0,0-3 0,0 4 0,-1-1 0,1 0 0,0 5 0,-1-5 0,1 0 0,0 1 0,-1-2 0,3 4 0,1-2 0,1-2 0,7 2 0,-1-1 0,3-2 0,1-1 0,10-2 0,4 0 0,2 0 0,8 0 0,6 0 0,3-2 0,-2-1 0,2-2 0,12-1 0,1 2 0,1-1 0,0 2 0,5 1 0,-6 2 0,4-1 0,1-4 0,-3 3 0,-4-4 0,1 1 0,1 0 0,10-5 0,-10 4 0,3-3 0,2-2 0,7 3 0,-4 0 0,-1 0 0,1-1 0,2 6 0,-12-2 0,11-10 0,-9-1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42:57.227"/>
    </inkml:context>
    <inkml:brush xml:id="br0">
      <inkml:brushProperty name="width" value="0.08571" units="cm"/>
      <inkml:brushProperty name="height" value="0.08571" units="cm"/>
      <inkml:brushProperty name="color" value="#FFC114"/>
    </inkml:brush>
  </inkml:definitions>
  <inkml:trace contextRef="#ctx0" brushRef="#br0">1 1 12287,'14'0'0,"1"0"0,5 0 0,1 0 0,3 0 0,7 0 0,4 5 0,7 1 0,2 1 0,7-1 0,9 6 0,7-4 0,2 0 0,1-3 0,4 2 0,-7-2 0,3-2 0,5-2 0,0-1 0,-5 2 0,-3 1 0,-1 2 0,9 2 0,-2-2 0,1 3 0,-4 0 0,3 5 0,-4-3 0,-2 1 0,2-1 0,2 3 0,-5-3 0,-3 3 0,-2 2 0,4-5 0,-9-1 0,-2 3 0,-2 1 0,2-3 0,-5-2 0,-2-2 0,-1-2 0,-7-3 0,-1-1 0,-4 0 0,-6 0 0,-1 0 0,-7 0 0,-2 0 0,-2 0 0,-9 0 0,-7 0 0,-7 0 0,-2 0 0,-1 0 0,-2 0 0,4 0 0,-2 0 0,-1 0 0,-2 0 0,-2-6 0,0-2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49:38.933"/>
    </inkml:context>
    <inkml:brush xml:id="br0">
      <inkml:brushProperty name="width" value="0.08571" units="cm"/>
      <inkml:brushProperty name="height" value="0.08571" units="cm"/>
      <inkml:brushProperty name="color" value="#FFC114"/>
    </inkml:brush>
  </inkml:definitions>
  <inkml:trace contextRef="#ctx0" brushRef="#br0">162 103 12287,'0'-8'0,"-2"2"0,-3 6 0,2-5 0,-7 0 0,5 0 0,-3 3 0,2-3 0,-1 4 0,4-6 0,-2 1 0,0 2 0,5-5 0,0 4 0,0-5 0,2 5 0,2-3 0,6 1 0,3 2 0,4 5 0,1 0 0,1 0 0,1 8 0,-4 6 0,2 4 0,2-1 0,-2 6 0,-7 3 0,-3 6 0,-1 2 0,3 0 0,-5-3 0,-2 2 0,-2 1 0,-7-5 0,-6-6 0,-4-1 0,-3-4 0,-6-4 0,4-4 0,-2-5 0,-3-3 0,0-4 0,0-3 0,3-6 0,1-7 0,3-5 0,4-7 0,2 1 0,3 0 0,-1-1 0,6 1 0,2-1 0,1 1 0,9 0 0,2 1 0,4 3 0,4 9 0,1 8 0,1 1 0,7 2 0,-3 5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49:39.798"/>
    </inkml:context>
    <inkml:brush xml:id="br0">
      <inkml:brushProperty name="width" value="0.08571" units="cm"/>
      <inkml:brushProperty name="height" value="0.08571" units="cm"/>
      <inkml:brushProperty name="color" value="#FFC114"/>
    </inkml:brush>
  </inkml:definitions>
  <inkml:trace contextRef="#ctx0" brushRef="#br0">118 84 12287,'-2'-15'0,"-1"0"0,-2 1 0,0 4 0,5 0 0,0-1 0,0 4 0,0 7 0,0 10 0,0 5 0,0 4 0,0 4 0,0 8 0,0 2 0,0 1 0,0 0 0,0-4 0,0-1 0,0 1 0,0-8 0,0-2 0,0-4 0,0-4 0,0-9 0,0-13 0,0-11 0,0-13 0,0-4 0,0 1 0,5-6 0,0 6 0,-2-1 0,-1 4 0,-2 9 0,0 6 0,0 2 0,1 9 0,3 6 0,0 11 0,8 0 0,-4 26 0,7-4 0</inkml:trace>
  <inkml:trace contextRef="#ctx0" brushRef="#br0" timeOffset="534">0 701 12287,'0'-15'0,"0"7"0,2 2 0,3 6 0,4 0 0,4 0 0,2 1 0,0 3 0,0 1 0,1 6 0,2-1 0,3 1 0,2-1 0,0 3 0,3-5 0,-2 2 0,3 0 0,-1-5 0,0 3 0,-2-2 0,2-2 0,2 2 0,2-1 0,-1-2 0,0-1 0,4 3 0,0 0 0,-2-2 0,1-1 0,8-1 0,-1 3 0,2 1 0,-2-2 0,7 3 0,-4 1 0,2-1 0,3 1 0,6-2 0,-3-5 0,1 0 0,0 0 0,4 0 0,-1-2 0,2-3 0,-2-5 0,1-1 0,-4 0 0,-1 1 0,1-2 0,1 6 0,-4 1 0,-6 3 0,-4 2 0,4 0 0,-11 2 0,2 3 0,-2 5 0,1 9 0,-9 4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49:41.315"/>
    </inkml:context>
    <inkml:brush xml:id="br0">
      <inkml:brushProperty name="width" value="0.08571" units="cm"/>
      <inkml:brushProperty name="height" value="0.08571" units="cm"/>
      <inkml:brushProperty name="color" value="#FFC114"/>
    </inkml:brush>
  </inkml:definitions>
  <inkml:trace contextRef="#ctx0" brushRef="#br0">28 236 12287,'-8'-15'0,"2"5"0,6 0 0,-5 6 0,0-6 0,1 2 0,8-4 0,1 2 0,6 5 0,-1-4 0,3 0 0,2 0 0,-1 2 0,1 1 0,0 4 0,-1-11 0,1 5 0</inkml:trace>
  <inkml:trace contextRef="#ctx0" brushRef="#br0" timeOffset="664">660 74 12287,'-6'-8'0,"-2"-5"0,1 11 0,7-3 0,8 4 0,5 1 0,4 0 0,2 0 0,6 0 0,4 5 0,5 1 0,4 1 0,0-1 0,4 4 0,-3-5 0,5-2 0,5-1 0,4-2 0,7 0 0,2 0 0,2 0 0,4 0 0,-1 0 0,2 0 0,1 0 0,5 0 0,-8 0 0,0 0 0,-3 0 0,-2 0 0,-3 0 0,-4 1 0,4 4 0,2-1 0,-1 4 0,2 0 0,2 0 0,4 0 0,-4 4 0,-2-3 0,-1 3 0,1-6 0,0 1 0,-4-2 0,0 0 0,2 0 0,-6-7 0,1-1 0,-1-2 0,2-5 0,-5 4 0,-1-1 0,1 0 0,-4-2 0,-6 4 0,-3 0 0,-3-2 0,-7 6 0,-7-4 0,1 3 0,-6 2 0,-1 0 0,-22 0 0,-9 0 0</inkml:trace>
  <inkml:trace contextRef="#ctx0" brushRef="#br0" timeOffset="1364">3056 206 12287,'0'-14'0,"-6"-1"0,-2 0 0,-1 1 0,5 5 0,8 4 0,11 4 0,11 2 0,5 4 0,4 5 0,12-2 0,4 2 0,7 0 0,6-2 0,11-1 0,2-7 0,6-2 0,7-3 0,3-5 0,-5-9 0,-6-4 0,-4 0 0,1-5-181,-15 4 0,6-4 1,-3-1-1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49:43.946"/>
    </inkml:context>
    <inkml:brush xml:id="br0">
      <inkml:brushProperty name="width" value="0.08571" units="cm"/>
      <inkml:brushProperty name="height" value="0.08571" units="cm"/>
      <inkml:brushProperty name="color" value="#FFC114"/>
    </inkml:brush>
  </inkml:definitions>
  <inkml:trace contextRef="#ctx0" brushRef="#br0">131 192 12287,'-22'-7'0,"4"6"0,-4-4 0,0 3 0,3-3 0,4 0 0,7 0 0,3 5 0,10 0 0,6 0 0,7 0 0,5 0 0,8 0 0,4 0 0,4 0 0,10-1 0,6-2 0,6-4 0,2-1 0,14-2 0,5-5 0,11-1 0,-42 6 0,1 0 0,5 2 0,2 0 0,-1-2 0,1 0 0,0 2 0,0 0-36,-2 0 1,2 1 0,7 3-1,0 0 1,-6 1 0,-1 1-1,1 1 1,0 1 35,-5-1 0,1 2 0,3 1 0,-1 2 0,-7 1 0,-2 0 0,1 1 0,1 1 0,1 0 0,1 1 0,-1 1 0,0 1 0,41 10 0,-3-2-6,-3-2 1,-37-8 0,1-1 0,32 8 0,-1-2 5,-4-3 0,-7 1 0,-3-6 0,-4-2 0,-2-1 0,2-2 0,-15 0 0,-4 0 0,-4 0 0,-7-2 0,-9-1 0,-5-2 0,-4 2 0,-1-5 0,-9 6 0,-12 10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49:51.097"/>
    </inkml:context>
    <inkml:brush xml:id="br0">
      <inkml:brushProperty name="width" value="0.08571" units="cm"/>
      <inkml:brushProperty name="height" value="0.08571" units="cm"/>
      <inkml:brushProperty name="color" value="#FFC114"/>
    </inkml:brush>
  </inkml:definitions>
  <inkml:trace contextRef="#ctx0" brushRef="#br0">45 265 12287,'-10'-13'0,"2"1"0,2 3 0,-4 4 0,5-5 0,0 0 0,11 2 0,4 3 0,3 3 0,2 2 0,5 0 0,3 0 0,3 0 0,5 0 0,3 0 0,-1 0 0,3 0 0,1 0 0,6 5 0,6 0 0,0-2 0,3-1 0,7-2 0,-5 0 0,1 0 0,-1 0 0,6 0 0,-4-2 0,-2-1 0,-2-2 0,0-1 0,-4 2 0,-1-2 0,5-2 0,-3 5 0,2-4 0,-4 2 0,-3 0 0,9 0 0,-8 5 0,4-1 0,2-4 0,3 3 0,-3-3 0,1 4 0,3 1 0,1 0 0,1 0 0,-3 0 0,-3 0 0,11 0 0,-12 0 0,3 0 0,-1 0 0,5-5 0,-5-2 0,-1-1 0,3-3 0,-4-3 0,4 1 0,0 2 0,-2 1 0,9 2 0,-6-3 0,1 2 0,1 3 0,-1 1 0,1 3 0,-2-1 0,1-2 0,3 0 0,-9 7 0,1 1 0,0 2 0,4 5 0,-1-5 0,2 0 0,-3 1 0,3-4 0,-5 3 0,-1-4 0,1-1 0,3 2 0,-2 1 0,0 2 0,-1-2 0,11-1 0,-11-2 0,1 0 0,0 0 0,7 0 0,-4 0 0,1 0 0,1 0 0,0-5 0,4 0 0,-1 0 0,-1-1 0,8 4 0,-8-4 0,1 1 0,1 0 0,1 0 0,1 5 0,-1 0 0,0 0 0,14 2 0,-11 1 0,2 2 0,0-2 0,5 4 0,-4-3 0,-1 1 0,2 2 0,8-4 0,-6 7 0,1 0 0,0-2 0,8 3 0,-3-6 0,3-1 0,0-3 0,7 4 0,-11 2 0,6-1 0,3 1 0,1 4 0,-7-1 0,-4 1 0,-3-1 0,10 5 0,-17-2 0,-1 3 0,-7-3 0,0 0 0,-16-6 0,-2-1 0,-2 1 0,1-2 0,-7-5 0,-3 0 0,-4 2 0,1 1 0,-6 3 0,-2 2 0,-4-3 0,-2 4 0,-3-1 0,-1 0 0,0 0 0,-4 3 0,2-1 0,-2 2 0,-3 1 0,-5 1 0,-5 1 0,-9 0 0,-4 0 0</inkml:trace>
  <inkml:trace contextRef="#ctx0" brushRef="#br0" timeOffset="1047">545 412 12287,'0'10'0,"0"-1"0,0-4 0,0 5 0,1-7 0,4 2 0,5-3 0,8-2 0,3-2 0,2-1 0,3-2 0,9-5 0,5 4 0,6-1 0,3 1 0,12-1 0,-1 4 0,5-2 0,6 2 0,5 1 0,4 2 0,2 0 0,3 0 0,-5 5 0,2 2 0,-2-1 0,-2 1 0,14-1 0,-12-3 0,1 2 0,1-1 0,4-3 0,-2-1 0,-1-1 0,5-4 0,4 3 0,1-3 0,3 4 0,1 1 0,-45-3 0,0 1 0,48-3 0,-2 0 0,-2-2 0,-45 7 0,-1-1 0,48-6 0,-3 2 0,-2 0 0,-43 1 0,0-1 0,40-2 0,-1-1 0,-4-4 0,8 4 0,-13-2 0,4-1 0,2-2 0,3 3 0,-1 0 0,-5 1 0,0 0 0,-1-2 0,-5 4 0,1 1 0,1-1 0,12-2 0,-13 4 0,1 0 0,-2-2 0,-1 6 0,1-4 0,-2 3 0,2 2 0,-5 0 0,-4 0 0,1-2 0,-2-2 0,3 2 0,-6-3 0,-2 3 0,-2 2 0,-2 0 0,-1 0 0,-2 0 0,1 0 0,3 0 0,-9 0 0,1 0 0,-1 0 0,4 5 0,-3 0 0,0 0 0,-1 2 0,2-6 0,-4 4 0,-4-3 0,-2-2 0,9 0 0,-7 0 0,0 0 0,-3 0 0,0 0 0,-5 0 0,0 0 0,0 0 0,-2 5 0,-5 0 0,1-1 0,-1 3 0,-1 0 0,-2 2 0,-3-4 0,-2-3 0,4 3 0,-6 0 0,-1-2 0,-1-1 0,-3 2 0,1 1 0,0-1 0,-1-3 0,-1 1 0,-3 3 0,3-4 0,-5 6 0,1 0 0,-3-6 0,-6 7 0,0-3 0,0-3 0,-13 4 0,-3-6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49:58.628"/>
    </inkml:context>
    <inkml:brush xml:id="br0">
      <inkml:brushProperty name="width" value="0.08571" units="cm"/>
      <inkml:brushProperty name="height" value="0.08571" units="cm"/>
      <inkml:brushProperty name="color" value="#FFC114"/>
    </inkml:brush>
  </inkml:definitions>
  <inkml:trace contextRef="#ctx0" brushRef="#br0">184 1 12287,'-38'6'0,"4"-4"0,10 3 0,-3-2 0,8 0 0,1 2 0,2 7 0,9-11 0,7 4 0,7-3 0,9-4 0,3-1 0,6-2 0,9-5 0,7 4 0,6-1 0,7 1 0,5 1 0,6 5 0,7 0 0,5 0 0,15 0 0,4 1 0,-42 1 0,1 0 0,6 0 0,1 0 0,3 3 0,0 0 0,3-2 0,0-1 0,-2 0 0,0-1-62,0 0 1,1 0 0,10-1 0,1 0-1,-8 0 1,-1 0 0,0 0 0,0 0 61,-3 0 0,1 0 0,5 3 0,1 1 0,-6 0 0,0 1 0,1 2 0,0-1 0,2 1 0,0 1 0,0 2 0,-1 0 0,-4 0 0,-1 1 0,-3 0 0,-1-1 0,-1 1 0,1-1 0,3 1 0,0-2 0,-6-1 0,0 0 0,-2 1 0,-2-1 0,43 6 0,2 4 0,-19-9 0,-1-1 0,0-3 0,-2-4 0,-19-1 0,-8 0 0,-5 0 0,-7-6 0,-12-4 0,-6-3 0,-2-2 0,-9 0 0,-3 1 0,-5-1 0,-5 0 0,-10 1 0,-11-1 0,-5 2 0,-3 3 0,-18-1 0,-2 6 0,-13 0 0,0 5 0</inkml:trace>
  <inkml:trace contextRef="#ctx0" brushRef="#br0" timeOffset="498">346 118 12287,'-7'-6'0,"7"-4"0,13 3 0,13 1 0,5 1 0,4 0 0,12-5 0,5 5 0,10 2 0,7 1 0,17-2 0,1-1 0,9 1 0,-44 3 0,1 1 0,4 0 0,0 0 0,0 0 0,-1 0 0,-1 0 0,-1 0-47,0 0 0,0 0 0,9 0 0,0 0 1,-3 0-1,-1 0 0,2 0 0,-1 0 47,-2-1 0,0 2 0,6 1 0,-1 1 0,-4 0 0,0 0 0,2 0 0,0 1 0,3-1 0,0 0 0,0 2 0,-1 0 0,-4-2 0,0 1 0,-3-1 0,-1 2 0,-2 0 0,2 1 0,6 1 0,0-1 0,-5 1 0,-1-1 0,0 0 0,0 0 0,-1-1 0,1 0 0,-1-1 0,0 0 0,-2 1 0,-1 1 0,47 2 0,0-1 0,-48-2 0,1 0 0,44 0 0,-4-2 0,-6-2 0,8-1 0,-14 0 0,-1 0 23,-1 0 0,-2 0 0,-2 0 1,-6-1-24,-3-4 0,-5-2 0,-15-4 0,-3 1 0,-7-1 0,-8 3 0,-16-2 0,-5-2 0,-3 4 0,-6-2 0,-4 1 0,-7 0 0,-9-4 0,-2 4 0,-7-3 0,-6 2 0,-4 4 0,-1-1 0,0-1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0:01.198"/>
    </inkml:context>
    <inkml:brush xml:id="br0">
      <inkml:brushProperty name="width" value="0.08571" units="cm"/>
      <inkml:brushProperty name="height" value="0.08571" units="cm"/>
      <inkml:brushProperty name="color" value="#FFC114"/>
    </inkml:brush>
  </inkml:definitions>
  <inkml:trace contextRef="#ctx0" brushRef="#br0">1 162 12287,'19'-28'0,"1"3"0,6-2 0,-5 10 0,4-2 0,9-4 0,-3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0:03.058"/>
    </inkml:context>
    <inkml:brush xml:id="br0">
      <inkml:brushProperty name="width" value="0.08571" units="cm"/>
      <inkml:brushProperty name="height" value="0.08571" units="cm"/>
      <inkml:brushProperty name="color" value="#FFC114"/>
    </inkml:brush>
  </inkml:definitions>
  <inkml:trace contextRef="#ctx0" brushRef="#br0">0 706 12287,'0'-14'0,"0"-1"0,0 5 0,0 0 0,0-1 0,0 3 0,0-2 0,0-2 0,0-1 0,0-1 0,0-1 0,0 5 0,0 0 0,0 9 0,0 1 0,0 8 0,0 5 0,0 3 0,0 4 0,0 3 0,0 0 0,0 3 0,0-7 0,0-1 0,0-1 0,0-7 0,0-1 0,0 3 0,0-4 0,2-2 0,3-4 0,-4-2 0,4-15 0,-1-6 0,0-5 0,-2-3 0,5-1 0,-2 2 0,-1 4 0,1-2 0,-5 6 0,0 2 0,7 2 0,-6 14 0,4 9 0,-3 9 0,-2 9 0,0 2 0,0 3 0,0-2 0,0-4 0,0 2 0,0-5 0,0 2 0,0-5 0,0 2 0,0-12 0,0-8 0,0-8 0,0-13 0,2-9 0,1-7 0,2-6 0,1-1 0,-2 0 0,1 2 0,-2 2 0,-2 6 0,-1 8 0,0 1 0,0 7 0,0 5 0,0 13 0,0 9 0,0 4 0,5 8 0,0 3 0,-2 4 0,-1 2 0,-2 4 0,0 0 0,2-1 0,3-2 0,-4-2 0,4 2 0,-3 0 0,-2-1 0,0 1 0,1-12 0,3-1 0,1-1 0,0-8 0,-5 1 0,0-8 0,0-2 0,0-8 0,13-12 0,3-3 0</inkml:trace>
  <inkml:trace contextRef="#ctx0" brushRef="#br0" timeOffset="2749">74 1 12287,'8'0'0,"-2"0"0,-6 0 0,0 6 0,0 4 0,0 5 0,0 4 0,0 11 0,-1 9 0,-2 5 0,-2 5 0,-5 3 0,5 9 0,2 1 0,1 2 0,2-1 0,0-6 0,0-6 0,0-12 0,0 0 0,0-14 0,2-7 0,1-15 0,3-6 0,3-7 0,0-10 0,6-9 0,0-8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0:04.624"/>
    </inkml:context>
    <inkml:brush xml:id="br0">
      <inkml:brushProperty name="width" value="0.08571" units="cm"/>
      <inkml:brushProperty name="height" value="0.08571" units="cm"/>
      <inkml:brushProperty name="color" value="#FFC114"/>
    </inkml:brush>
  </inkml:definitions>
  <inkml:trace contextRef="#ctx0" brushRef="#br0">1574 603 12287,'0'10'0,"0"0"0,0 1 0,0 2 0,0 10 0,1 6 0,2 11 0,2 7 0,0 5 0,-5 9 0,0 1 0,0 1 0,2-1 0,1-6 0,2-5 0,-2-6 0,-1-10 0,-2-16 0,0-2 0,0-11 0,0-6 0,0-13 0,0-13 0,0-7 0,0-6 0,5-5 0,0-5 0,-2-5 0,-1-3 0,3 0 0,-1 3 0,0 5 0,-3 3 0,1 4 0,1 2 0,2 8 0,-2 6 0,-1 9 0,-2 7 0,0 15 0,0 4 0,0 7 0,0 10 0,0 0 0,0 5 0,0 3 0,0 7 0,0-2 0,0 2 0,0-2 0,2 4 0,1-5 0,2 1 0,-2 0 0,-1-6 0,-2 1 0,0-3 0,0-2 0,0-11 0,1-3 0,4-2 0,-3-8 0,3-5 0,-4-7 0,-1-7 0,-1-1 0,-4 0 0,-3-6 0,-7-2 0</inkml:trace>
  <inkml:trace contextRef="#ctx0" brushRef="#br0" timeOffset="2615">30 368 12287,'-8'6'0,"0"-4"0,3 3 0,3-4 0,-4-7 0,6-6 0,1-4 0,4-3 0,2-8 0,6 3 0,0-4 0,3-1 0,2 1 0,-3 2 0,0 1 0,-1-1 0,6 5 0,0 1 0,-3 4 0,0 1 0,-3 2 0,3 2 0,2 1 0,-2 7 0,2-2 0,-2 3 0,-3 2 0,1 0 0,0 2 0,-1 3 0,1 3 0,0 7 0,0-1 0,-1 6 0,1 0 0,0-1 0,-1 2 0,1-4 0,0 4 0,-1-1 0,1-1 0,3 1 0,0-6 0,-2 0 0,2-5 0,2 3 0,0-7 0,-4 0 0,4-5 0,-4-2 0,-1-3 0,-2-3 0,-2-8 0,-1-2 0,1-2 0,2-1 0,0 3 0,-1-2 0,-2 2 0,-2-3 0,2 1 0,-4 2 0,1 2 0,-6 6 0,4 0 0,-3 1 0,-2 2 0,0 7 0,0 7 0,0 7 0,0-4 0,0 0 0,0 1 0,0 2 0,1 1 0,4-3 0,4-1 0,-1 1 0,5-3 0,-3 2 0,3 0 0,1-2 0,1 4 0,1-8 0,2 0 0,4-3 0,0-1 0,-2 0 0,5 0 0,1 0 0,0-6 0,2-4 0,-1-3 0,4-2 0,0 1 0,-4 1 0,-5 1 0,0 2 0,2 7 0,-3-2 0,1 3 0,-1 2 0,-2 0 0,-4 0 0,-2 2 0,-3 3 0,8 2 0,-3 4 0,-1-1 0,-2 1 0,1 2 0,-3 4 0,3 1 0,1 1 0,1 1 0,0-6 0,-2 1 0,-3 0 0,3 0 0,-3 1 0,1 2 0,-1 1 0,-2 1 0,-5-5 0,2 1 0,-2 4 0,1-2 0,1 6 0,-4-6 0,4 2 0,-3-4 0,-2-1 0,-2-2 0,-3-3 0,4-10 0,-4-10 0,3-3 0,2-2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0:08.639"/>
    </inkml:context>
    <inkml:brush xml:id="br0">
      <inkml:brushProperty name="width" value="0.08571" units="cm"/>
      <inkml:brushProperty name="height" value="0.08571" units="cm"/>
      <inkml:brushProperty name="color" value="#FFC114"/>
    </inkml:brush>
  </inkml:definitions>
  <inkml:trace contextRef="#ctx0" brushRef="#br0">0 16 12287,'0'-9'0,"0"3"0,0 7 0,0 4 0,0 5 0,0-2 0,0 2 0,0 2 0,0 1 0,0-4 0,0 1 0,0 2 0,0 1 0,0 1 0,0-5 0,0-3 0,0-6 0,0-6 0,0-3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42:58.692"/>
    </inkml:context>
    <inkml:brush xml:id="br0">
      <inkml:brushProperty name="width" value="0.08571" units="cm"/>
      <inkml:brushProperty name="height" value="0.08571" units="cm"/>
      <inkml:brushProperty name="color" value="#FFC114"/>
    </inkml:brush>
  </inkml:definitions>
  <inkml:trace contextRef="#ctx0" brushRef="#br0">162 265 12287,'-8'-14'0,"-6"-1"0,8 5 0,-5 2 0,1 1 0,0-4 0,-3 1 0,3-3 0,-3 3 0,5 0 0,-2-1 0,0-2 0,5-2 0,-3 1 0,2-1 0,2 0 0,1 5 0,0 1 0,-2-3 0,2-1 0,1 3 0,2 0 0,2 7 0,3-2 0,4 4 0,4 1 0,2 0 0,1 0 0,4 1 0,5 4 0,2-2 0,4 7 0,2 0 0,1-2 0,6 4 0,-3-6 0,4 1 0,5-1 0,6 1 0,-1-4 0,-1 2 0,1-2 0,9 1 0,-1-1 0,1 2 0,1-2 0,1 3 0,0-1 0,-3-1 0,-2-3 0,3 1 0,-4 1 0,3 4 0,0 1 0,3-5 0,-9 4 0,5-2 0,0-1 0,4 3 0,-1-4 0,-6 2 0,-2-2 0,1-1 0,-4-2 0,1 0 0,0 0 0,2 0 0,-4 0 0,-1 0 0,-3 0 0,-2-5 0,-1 0 0,-1 0 0,0-1 0,3 3 0,-8-6 0,-2 3 0,-3 3 0,5-4 0,-9 2 0,-3 2 0,-1 1 0,-4 2 0,-4 0 0,-7 0 0,-1 0 0,-9 0 0,-3 0 0,-4 0 0,-5 0 0,0 0 0,-1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0:17.986"/>
    </inkml:context>
    <inkml:brush xml:id="br0">
      <inkml:brushProperty name="width" value="0.08571" units="cm"/>
      <inkml:brushProperty name="height" value="0.08571" units="cm"/>
      <inkml:brushProperty name="color" value="#FFC114"/>
    </inkml:brush>
  </inkml:definitions>
  <inkml:trace contextRef="#ctx0" brushRef="#br0">30 57 12287,'-6'-15'0,"4"6"0,-4 1 0,-1 1 0,5-4 0,-4 9 0,7-3 0,3 10 0,2 5 0,2 3 0,2 1 0,5 1 0,0 2 0,-1 2 0,-1-1 0,-1 5 0,-2 0 0,1 0 0,2 0 0,2 3 0,-2-2 0,-3 2 0,3 4 0,-5 2 0,2 1 0,0-5 0,-6 4 0,5-7 0,-1-4 0,0-3 0,-5-3 0,9-9 0,-6-6 0,2-8 0,-3-10 0,5-5 0,1-3 0,2-5 0,2-1 0,0 2 0,1 1 0,4-1 0,-2 1 0,6 0 0,1 1 0,-2 3 0,4-1 0,-2 7 0,3 1 0,1 1 0,-1 4 0,0 2 0,-2 1 0,0-1 0,3 4 0,-7 2 0,-1 3 0,0 2 0,-1 0 0,-4 0 0,2 0 0,1 0 0,1 2 0,-5 1 0,-1 4 0,1 1 0,0-3 0,0 5 0,-1 0 0,1-2 0,0 5 0,-1-3 0,1 3 0,0 1 0,-2 1 0,-2 1 0,-3 2 0,-1 2 0,3 4 0,-4-2 0,1 1 0,-1 3 0,-1 1 0,-5 3 0,0-2 0,0-4 0,0 2 0,0-6 0,0-2 0,0-2 0,0-6 0,0 0 0,2-7 0,1 0 0,2-6 0,6-5 0,-2-8 0,0-2 0,1-2 0,0-6 0,6 1 0,2-2 0,2-3 0,1-2 0,-3 0 0,2 5 0,-2-1 0,3 2 0,0 0 0,0 4 0,1 6 0,2-5 0,-3 11 0,1 4 0,-1 2 0,5 4 0,-2 0 0,3 0 0,-3 0 0,2 0 0,-5 0 0,1 2 0,-1 3 0,-1-4 0,-4 4 0,3-3 0,-2-2 0,1-2 0,-5-1 0,-3-2 0,-7-6 0,2 1 0,-4-3 0,-1-2 0,0 0 0,0 1 0,0-1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0:19.185"/>
    </inkml:context>
    <inkml:brush xml:id="br0">
      <inkml:brushProperty name="width" value="0.08571" units="cm"/>
      <inkml:brushProperty name="height" value="0.08571" units="cm"/>
      <inkml:brushProperty name="color" value="#FFC114"/>
    </inkml:brush>
  </inkml:definitions>
  <inkml:trace contextRef="#ctx0" brushRef="#br0">89 191 12287,'-10'0'0,"0"0"0,-1 0 0,3-5 0,-2 0 0,-1 2 0,2 1 0,0 2 0,5 0 0,-2 0 0,12 5 0,4 0 0,3 0 0,2 2 0,1-6 0,4 6 0,4-2 0,4 0 0,2 6 0,1-3 0,1 2 0,3 0 0,4-2 0,-2 3 0,4-2 0,5-3 0,6 4 0,-1-5 0,-1 0 0,1 1 0,3-4 0,-3 3 0,-1-4 0,1-1 0,-2-4 0,-5-1 0,-2 0 0,-2-2 0,5 4 0,-6-5 0,-1 1 0,0 4 0,-2 0 0,6-1 0,-1 0 0,0 0 0,3 3 0,-8 1 0,0 1 0,0 4 0,3-3 0,-3 3 0,0-4 0,0-1 0,-2 0 0,-5 0 0,1 0 0,-1 0 0,0 0 0,2 0 0,0 0 0,-1 0 0,7 0 0,-7 0 0,2-1 0,4-4 0,-5 3 0,5-3 0,-1 4 0,-1 1 0,7 0 0,-2 0 0,2 0 0,-2 0 0,2 0 0,-5 0 0,0 0 0,0 0 0,3 0 0,-5 0 0,-3 0 0,-5 0 0,2 0 0,-5 0 0,0 0 0,-8 1 0,-11 4 0,-4-3 0,-4 3 0,-6-4 0,-5-1 0,-5 0 0,-4 0 0,-4 0 0,-6 0 0,-2 0 0,-2 0 0,-2 0 0,-3 0 0,-1 0 0,-7 0 0,-1 0 0</inkml:trace>
  <inkml:trace contextRef="#ctx0" brushRef="#br0" timeOffset="615">104 221 12287,'0'-10'0,"1"2"0,4 1 0,3-3 0,9 5 0,2 0 0,6-1 0,8 4 0,4-3 0,6 4 0,7 1 0,11 5 0,4 1 0,0 1 0,1-1 0,7 6 0,-3-4 0,-1 0 0,-2-3 0,0 1 0,-5-1 0,-3 0 0,-2 2 0,3-6 0,-6 4 0,2-3 0,-2-2 0,6 0 0,-6 0 0,-2 0 0,0 0 0,-3 0 0,4 0 0,-6 0 0,0 0 0,1 0 0,-4 0 0,-2 0 0,-2 0 0,5 2 0,-4 1 0,0 2 0,1-2 0,-1 4 0,0-1 0,-3 1 0,-2-1 0,3 4 0,-5-4 0,-3 1 0,-5 0 0,2 2 0,-5-4 0,0 0 0,-4 2 0,4-6 0,2 4 0,-4-3 0,-1-2 0,-11 0 0,-2 0 0,-19 0 0,-2 0 0,-3 0 0,-1-5 0,-1 0 0,-4 0 0,-6 5 0</inkml:trace>
  <inkml:trace contextRef="#ctx0" brushRef="#br0" timeOffset="1215">324 29 12287,'13'-1'0,"-3"-4"0,3 3 0,-10-9 0,7 6 0,2 2 0,6 1 0,4 2 0,5 0 0,4 0 0,6 0 0,1 0 0,3 0 0,4 0 0,9 5 0,0 1 0,2 3 0,-2 2 0,1 0 0,-4 1 0,1-2 0,3 1 0,1-3 0,1 2 0,-1 0 0,-1-2 0,11 4 0,-6-6 0,2 1 0,-2-1 0,6-1 0,-11-5 0,1 0 0,1 0 0,-3 5 0,-2 0 0,-4-2 0,-1-1 0,5-2 0,-1 0 0,-2 0 0,-3 0 0,4 0 0,-9 0 0,-2 0 0,-1 0 0,1-5 0,-5-2 0,-1 1 0,-2-1 0,-2-3 0,1 4 0,-2-1 0,-4 1 0,-3 1 0,-6 5 0,-2-2 0,-3-3 0,-4 4 0,-6-6 0,-1 9 0,-4 3 0,-5 5 0,2-2 0,-2 0 0,0 0 0,2 0 0,-5 0 0,3 4 0,-3-2 0,-2 1 0,2-3 0,4 2 0,-11 0 0,4 5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0:24.851"/>
    </inkml:context>
    <inkml:brush xml:id="br0">
      <inkml:brushProperty name="width" value="0.08571" units="cm"/>
      <inkml:brushProperty name="height" value="0.08571" units="cm"/>
      <inkml:brushProperty name="color" value="#FFC114"/>
    </inkml:brush>
  </inkml:definitions>
  <inkml:trace contextRef="#ctx0" brushRef="#br0">263 191 12287,'-15'0'0,"7"0"0,-5 0 0,3 0 0,-3 0 0,4-2 0,-1-2 0,0-6 0,2-3 0,-4-2 0,6 0 0,-2 1 0,-4-1 0,4-3 0,0 0 0,0 3 0,0 2 0,-2-3 0,-5 8 0,0 0 0,6 1 0,-1 7 0,-2 0 0,-1 0 0,5 7 0,3-1 0,10 4 0,3 1 0,7-6 0,0-2 0,-1-1 0,6 3 0,0 0 0,-2-2 0,-2-1 0,4 3 0,1 1 0,0 1 0,0-1 0,4 1 0,-4-4 0,2 4 0,3 1 0,2 0 0,1 3 0,0-1 0,1 2 0,3-1 0,-1 1 0,-1-3 0,2 3 0,4-4 0,-2 0 0,-3-1 0,-1-4 0,-1-1 0,1-2 0,0-2 0,-2-3 0,7 2 0,-8-7 0,1-2 0,4-1 0,-2 4 0,-3 0 0,-2 3 0,0 3 0,10 1 0,-7 0 0,1-1 0,-4-2 0,5 0 0,-3 5 0,0 0 0,-1 0 0,8 0 0,-9 0 0,0 0 0,2 0 0,-1-1 0,3-3 0,-2 0 0,-4 0 0,7-4 0,-3 0 0,1-2 0,4 0 0,0 2 0,-4-3 0,0 3 0,1 1 0,-1-3 0,1 4 0,-1-1 0,0 1 0,1 1 0,-1 5 0,1 0 0,-1 0 0,-1 0 0,-2 1 0,-3 3 0,-2 1 0,5-1 0,-3-4 0,0 2 0,-4 3 0,-2-3 0,-3 2 0,1-2 0,-5-2 0,0 0 0,-5 0 0,4 0 0,0 2 0,2 1 0,-1 4 0,1 1 0,9 2 0,3 4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0:30.915"/>
    </inkml:context>
    <inkml:brush xml:id="br0">
      <inkml:brushProperty name="width" value="0.08571" units="cm"/>
      <inkml:brushProperty name="height" value="0.08571" units="cm"/>
      <inkml:brushProperty name="color" value="#FFC114"/>
    </inkml:brush>
  </inkml:definitions>
  <inkml:trace contextRef="#ctx0" brushRef="#br0">15 279 12287,'0'-14'0,"0"-1"0,0 0 0,-5 1 0,0-1 0,2 0 0,1 0 0,2 1 0,0-1 0,2 0 0,1 1 0,2-1 0,0 5 0,-3 2 0,2 1 0,-2-4 0,9 8 0,-6-7 0,7 7 0,-2-2 0,3 3 0,1 2 0,1 0 0,1 0 0,2 0 0,4 0 0,0 0 0,-2 0 0,6 0 0,2 2 0,0 3 0,9-4 0,-6 4 0,5-3 0,5-2 0,0 0 0,1 1 0,1 3 0,3 1 0,3 0 0,-2-5 0,2 1 0,-2 4 0,4-3 0,-2 3 0,0-4 0,2-1 0,-2 0 0,3 0 0,-5-1 0,1-4 0,4 1 0,-3-4 0,-2 0 0,-1 0 0,-2 0 0,0-2 0,0 3 0,0 1 0,4 4 0,-1-3 0,-1 2 0,1-2 0,-1 4 0,-4-4 0,-1 3 0,0 2 0,3 0 0,-8 2 0,2 1 0,2 2 0,1 0 0,2-5 0,-1 0 0,4 0 0,1 0 0,-1 0 0,1 0 0,2 0 0,5 0 0,-3 0 0,-1 0 0,1 0 0,1 0 0,-4 0 0,-3 0 0,3 0 0,-1 5 0,-3 0 0,0-1 0,0 3 0,1 0 0,0 4 0,3-1 0,1 1 0,3 1 0,-3-1 0,0-3 0,3-1 0,5 3 0,-4-4 0,-1 1 0,-1-1 0,11-1 0,-12-5 0,2 0 0,1 0 0,6 0 0,-4 0 0,-1 0 0,-2 0 0,4 0 0,-4 0 0,-1-2 0,-7-2 0,1 0 0,-7-4 0,-4 2 0,1 2 0,-4-2 0,-5-1 0,-2-1 0,-6 5 0,0-4 0,-6 1 0,-7 4 0,-10-3 0,1 4 0,-9 1 0,-6 0 0,-9 0 0,-18 6 0,1 2 0</inkml:trace>
  <inkml:trace contextRef="#ctx0" brushRef="#br0" timeOffset="548">823 279 12287,'-23'-6'0,"2"4"0,7-9 0,-1 6 0,0 2 0,5-4 0,1 2 0,7 0 0,2 5 0,8 0 0,12 0 0,4 0 0,4 2 0,1 3 0,12-4 0,3 4 0,2-1 0,0 0 0,8-2 0,3 5 0,2-2 0,3-1 0,9 1 0,3-5 0,1 0 0,2 0 0,14 0 0,-7-1 0,1-3 0,-5 0 0,6-6 0,-9 5 0,0 0 0,1-2 0,7 6 0,-3-4 0,-4 3 0,0 2 0,11 0 0,-1 0 0,0 2 0,-3 3 0,10-4 0,-2 6 0,2-2 0,3 0 0,-48-2 0,1-1 0,43-2 0,0 1 0,-5 4 0,6-3 0,-10 3 0,-2-4 0,-1-1 0,0 0 0,-6-1 0,-2-3 0,-2 0 0,-4-3 0,-10 2 0,-6-3 0,-8 0 0,-2-4 0,-7 6 0,-4-1 0,-5 1 0,-5-4 0,-6 5 0,-7 0 0,-8-1 0,-8-3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0:33.013"/>
    </inkml:context>
    <inkml:brush xml:id="br0">
      <inkml:brushProperty name="width" value="0.08571" units="cm"/>
      <inkml:brushProperty name="height" value="0.08571" units="cm"/>
      <inkml:brushProperty name="color" value="#FFC114"/>
    </inkml:brush>
  </inkml:definitions>
  <inkml:trace contextRef="#ctx0" brushRef="#br0">30 1 12287,'-8'14'0,"-4"1"0,7 1 0,2 4 0,2 5 0,1 2 0,0 4 0,0 2 0,0 1 0,4-6 0,1-8 0,7 3 0,-4-1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0:34.484"/>
    </inkml:context>
    <inkml:brush xml:id="br0">
      <inkml:brushProperty name="width" value="0.08571" units="cm"/>
      <inkml:brushProperty name="height" value="0.08571" units="cm"/>
      <inkml:brushProperty name="color" value="#FFC114"/>
    </inkml:brush>
  </inkml:definitions>
  <inkml:trace contextRef="#ctx0" brushRef="#br0">601 507 12287,'0'-8'0,"-6"-5"0,4 10 0,-3-7 0,4 6 0,-6-2 0,-3 6 0,-1 6 0,-1 3 0,3 0 0,-3 1 0,-1 0 0,0 5 0,2-1 0,1 1 0,2 0 0,-4-2 0,4-2 0,1-1 0,3 0 0,4 5 0,1-2 0,4-4 0,3-2 0,0 0 0,6-6 0,-3 6 0,5-2 0,4 0 0,-1 1 0,-4-3 0,0 4 0,0 1 0,-1-3 0,1 3 0,-2 0 0,-3 0 0,1-3 0,-6 5 0,-2 2 0,-1 1 0,-4 1 0,-2 1 0,-5-2 0,-5-1 0,-1-3 0,0 3 0,1-6 0,-1-1 0,0-3 0,0-2 0,1 5 0,-1 0 0,0-2 0,7-8 0,8-3 0,8-7 0</inkml:trace>
  <inkml:trace contextRef="#ctx0" brushRef="#br0" timeOffset="365">939 536 12287,'5'-14'0,"0"-1"0,0 0 0,-3 1 0,1-1 0,2 0 0,0 1 0,-7 0 0,-3 5 0,2-3 0,-7 7 0,0 7 0,-3 8 0,2 4 0,1 6 0,2 3 0,-4 6 0,4 1 0,2-1 0,1 5 0,5-1 0,0-4 0,0-2 0,0-5 0,1 3 0,4-5 0,5-4 0,10-8 0,4-3 0,2-3 0,-1-2 0,8-13 0,-4-7 0,2-8 0,0-6 0,-3 3 0,-4-5 0,-4 2 0,-4-1 0,-6 8 0,-2 7 0,-1 4 0,-2 11 0,-7 8 0,-3 10 0,2 12 0,-5 1 0,1 5 0,4 3 0,1 0 0,2-3 0,0 0 0,0-1 0,0 1 0,0-12 0,0-1 0,7-3 0,3-5 0,3-7 0,1-6 0,1-12 0,6-14 0,2-9 0</inkml:trace>
  <inkml:trace contextRef="#ctx0" brushRef="#br0" timeOffset="529">1439 242 12287,'7'-14'0,"-6"-7"0,6 4 0,-7-2 0,0 2 0,0 7 0,0 1 0,0 7 0,0 2 0,0 10 0,0 8 0,0 5 0,1 8 0,3 1 0,1 3 0,4 4 0,-2-5 0,-1-1 0,1-2 0,4-3 0,-2-2 0,0-3 0,1-2 0,0 5 0,5-3 0</inkml:trace>
  <inkml:trace contextRef="#ctx0" brushRef="#br0" timeOffset="1530">1366 345 12287,'-9'0'0,"5"0"0,8 0 0,6 0 0,3 0 0,7 0 0,1 0 0,2 0 0,3 0 0,2 0 0,1 0 0,1 0 0,-1 0 0,0 0 0,1-1 0,-2-3 0,-4 0 0,-3-8 0,-6 4 0,0-2 0,-1 0 0,0 5 0,-5-4 0,-2 5 0,-7-1 0,0 10 0,0 7 0,0 6 0,0-2 0,0 5 0,0 1 0,0 2 0,0 4 0,0 1 0,0-1 0,0-3 0,6 1 0,4-7 0,3-1 0,2-1 0,0-4 0,-1-4 0,1-5 0,0-8 0,4-4 0,1-8 0,-2-4 0,-2-4 0,-3-4 0,-1-3 0,-4 0 0,-2 2 0,4-2 0,-5 9 0,-2-1 0,-1 5 0,-2 5 0,0 13 0,0 9 0,0 4 0,0 3 0,0 2 0,0 2 0,0-2 0,0-2 0,0-1 0,0-1 0,0 1 0,2-2 0,3-3 0,4-5 0,4-4 0,2-1 0,0-1 0,0-4 0,-1-3 0,1-7 0,-2 0 0,-3 1 0,1-1 0,-4 2 0,-1 1 0,1 3 0,4-1 0,-7 2 0,4 4 0,-2 8 0,-2 5 0,-3 4 0,-1 4 0,2 1 0,3 1 0,-4 1 0,6-5 0,-1-1 0,3-1 0,5-3 0,1-5 0,5-7 0,-1-6 0,-1-6 0,-2-3 0,4-4 0,0 0 0,-4 0 0,-5-1 0,2 3 0,-4 4 0,0 0 0,1 1 0,-6 5 0,-3 5 0,-7 8 0,-3 6 0,-2 3 0,0 7 0,-1 0 0,4-2 0,1-2 0,1-1 0,3-1 0,-2 1 0,1-2 0,9-3 0,4-5 0,7-10 0,2-5 0,1-3 0,6-7 0,-5 1 0,-1 1 0,2 1 0,-4 8 0,2 0 0,-2 3 0,-3 3 0,1 1 0,0 4 0,-1 3 0,-1 3 0,-3 8 0,-3 2 0,-1 2 0,-4-1 0,3-4 0,-2-2 0,2-3 0,-3-7 0,3-13 0,-4-1 0,-1-15 0,2-4 0,3-2 0,-4-9 0,4 2 0,-3-2 0,-2 2 0,5-2 0,0 6 0,-2 3 0,-1 1 0,-1 5 0,3 3 0,0 3 0,1 14 0,-5 1 0,0 19 0,0 9 0,0 5 0,2 6 0,1 4 0,4 1 0,1 2 0,-3 5 0,5-7 0,-1 2 0,0-2 0,7 2 0,-5-7 0,1-3 0,1-5 0,-2 0 0,-1-6 0,3-7 0,-5-6 0</inkml:trace>
  <inkml:trace contextRef="#ctx0" brushRef="#br0" timeOffset="2111">2600 331 12287,'22'0'0,"2"0"0,4 5 0,3-1 0,3 0 0,5-3 0,2-1 0,0 0 0,-2 0 0,2 0 0,-3 0 0,-1 0 0,-3 0 0,-6 0 0,-7-1 0,-9-3 0,-2 0 0,-7-1 0,-3 5 0,-10 0 0,-3 0 0,-2 0 0,1 0 0,-1 0 0,0 0 0,1 0 0,1 1 0,3 4 0,-2-2 0,6 6 0,-1-1 0,1 0 0,1-3 0,5 5 0,0 1 0,1-4 0,4-2 0,5-4 0,3-1 0,2 0 0,1 0 0,2 0 0,2 0 0,6 0 0,-3 0 0,1 0 0,1 0 0,-7-1 0,1-3 0,-2-1 0,-3 2 0,1-3 0,0 1 0,-5-2 0,-1 2 0,-5 2 0,1-7 0,-4 5 0,-1-5 0,2 2 0,3-2 0,3-1 0,7 6 0,-1 2 0,1 1 0,0 2 0,-1 0 0,1 0 0,0 7 0,-1 3 0,1 3 0,0 1 0,0 1 0,-1 0 0,-1-1 0,-3 1 0,3 5 0,-5-1 0,1-1 0,-5-1 0,-2 4 0,-2 3 0,-2-2 0,-4-3 0,-7-2 0,-5-3 0,-8-4 0,0 0 0,-5 0 0,-4-2 0,-10 3 0,0-6 0,-8 7 0,0-4 0</inkml:trace>
  <inkml:trace contextRef="#ctx0" brushRef="#br0" timeOffset="2563">248 1095 12287,'-44'7'0,"5"1"0,2 5 0,1-3 0,3-2 0,9-5 0,4 2 0,10-2 0,5-8 0,17 2 0,9-7 0,12-3 0,11-5 0,14 2 0,18-5 0,10 1 0,11 0 0,-42 10 0,2 1 0,3 1 0,1 1 0,3 0 0,1-1 0,3 1 0,3 0 0,9 0 0,3 1 0,5 0 0,1 0 0,2 1 0,1 0-116,3 0 1,2-1 0,2 2 0,-2 0 0,-6-1 0,-2 0-1,-3 0 1,-1 0 115,-4 1 0,-2 0 0,5-2 0,-1 1 0,-13 2 0,-1 1 0,-2 0 0,0 0 0,-2 1 0,-1 1 0,-5 0 0,-1 0 0,-2 0 0,-2 0 0,-3 0 0,1 0-7,-1 0 1,1 0 0,1 0 0,0 1-1,42 3 1,-4 2 6,-6 2 0,1-3 0,-19 3 0,-6 1 0,-9-1 0,-9 0 0,-7 2 0,-10-4 0,-8 1 0,-4-6 0,-14 4 0,-3-8 0,-13-3 0,-4-3 0,-4-2 0,-4 3 0,-2-2 0,1 0 0,0-4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0:47.247"/>
    </inkml:context>
    <inkml:brush xml:id="br0">
      <inkml:brushProperty name="width" value="0.08571" units="cm"/>
      <inkml:brushProperty name="height" value="0.08571" units="cm"/>
      <inkml:brushProperty name="color" value="#FFC114"/>
    </inkml:brush>
  </inkml:definitions>
  <inkml:trace contextRef="#ctx0" brushRef="#br0">543 1133 12287,'0'-31'0,"6"-4"0,-3 12 0,7-4 0,2 2 0,1-1 0,1 6 0,1 3 0,0-6 0,-1 0 0</inkml:trace>
  <inkml:trace contextRef="#ctx0" brushRef="#br0" timeOffset="564">175 280 12287,'-6'-13'0,"-4"3"0,3-3 0,-1 7 0,3-4 0,4 3 0,-6 9 0,7 3 0,0 5 0,0 3 0,2 8 0,1 3 0,2 6 0,-2 4 0,-1 4 0,-2 6 0,0 0 0,0 0 0,0 7 0,0 3 0,0 3 0,0 1 0,-5-7 0,0-5 0,2-7 0,1-3 0,2-8 0,0-9 0,5-17 0,0-12 0,6-16 0,-3-12 0</inkml:trace>
  <inkml:trace contextRef="#ctx0" brushRef="#br0" timeOffset="1097">293 74 12287,'0'-14'0,"-7"-1"0,4 5 0,-7 0 0,7 1 0,3 0 0,10 4 0,3 4 0,1 1 0,6 1 0,1 3 0,2 1 0,3-2 0,2 3 0,1-1 0,1 0 0,-1 2 0,5-1 0,2 6 0,0-4 0,0-2 0,3 4 0,-3-3 0,2-1 0,3 1 0,-4 3 0,3-4 0,-1 1 0,-2-1 0,9 4 0,-5-5 0,0 0 0,1 1 0,4-4 0,0 3 0,-6-3 0,-2-2 0,6 0 0,-3-2 0,-2-1 0,-1-2 0,1-5 0,-3 3 0,0 1 0,0-1 0,-2 2 0,-5 4 0,-1-2 0,-3-2 0,-2 0 0,-6 5 0,3 0 0,0 0 0,-6 0 0,-5 1 0,-5 4 0,-2-1 0,-2 5 0,0-4 0,0 5 0,0 1 0,0 3 0,0 0 0,0 1 0,0 0 0,0 7 0,0 6 0,0 7 0,0 2 0,-5 4 0,-1 8 0,-1 6 0,1 8 0,-4-3 0,3 5 0,1-1 0,-1 0 0,-3-2 0,5-7 0,2-6 0,2-8 0,1-3 0,0-19 0,-2-6 0,-1-9 0,-2-8 0,-7-4 0,3-7 0,-11-6 0,-3-2 0</inkml:trace>
  <inkml:trace contextRef="#ctx0" brushRef="#br0" timeOffset="1461">28 1059 12287,'-6'-8'0,"-4"3"0,3-3 0,2 5 0,10-6 0,7 3 0,6 3 0,6 1 0,12 2 0,8 0 0,8 0 0,10 0 0,5 0 0,5 0 0,8 0 0,10 0 0,7 0 0,1 0 0,1 0 0,-1 0 0,-8 0 0,-2-2 0,-5-2 0,-1 0 0,-20-4 0,-5 0 0,-6 0 0,-4 0 0,-4-2 0,-9 5 0,-5 3 0,-4 2 0,-10 0 0,-1 0 0,-5 0 0,-3 0 0,-12-6 0,-3-2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0:46.178"/>
    </inkml:context>
    <inkml:brush xml:id="br0">
      <inkml:brushProperty name="width" value="0.08571" units="cm"/>
      <inkml:brushProperty name="height" value="0.08571" units="cm"/>
      <inkml:brushProperty name="color" value="#FFC114"/>
    </inkml:brush>
  </inkml:definitions>
  <inkml:trace contextRef="#ctx0" brushRef="#br0">58 89 12287,'-13'-15'0,"8"0"0,-10 2 0,2 3 0,7-3 0,1 7 0,10-4 0,4 5 0,5 4 0,7 1 0,3 0 0,4 0 0,1 0 0,7 4 0,4 1 0,2 0 0,2 2 0,10-6 0,3 6 0,2-2 0,3 0 0,5 4 0,0-4 0,3-1 0,5-3 0,5 4 0,-3 0 0,-5-2 0,-5-1 0,10-2 0,-12 0 0,0 0 0,-3 0 0,-3 0 0,-13 0 0,-5 0 0,-4 0 0,1 0 0,-7 0 0,-3 0 0,-4 0 0,1 0 0,-12 0 0,-13 0 0,-8-2 0,-10-1 0,-2-2 0,-6 0 0,0 5 0,-7 0 0,2-6 0,-5-2 0</inkml:trace>
  <inkml:trace contextRef="#ctx0" brushRef="#br0" timeOffset="350">308 192 12287,'-26'0'0,"-4"0"0,4-7 0,7 5 0,17-2 0,13 2 0,14 2 0,1 0 0,5 0 0,3 0 0,7 0 0,0 0 0,3 0 0,0 0 0,8 0 0,-4 0 0,6 2 0,6 2 0,5 0 0,-1 4 0,-2-2 0,0-2 0,9 2 0,-13-1 0,1 0 0,-3 2 0,-7-6 0,-9 4 0,-2-3 0,-2-2 0,-3 0 0,-9 0 0,-4 0 0,-9 0 0,-1 0 0,-8 0 0,-2 0 0,-7 0 0,-8 0 0,1 0 0,-1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0:52.159"/>
    </inkml:context>
    <inkml:brush xml:id="br0">
      <inkml:brushProperty name="width" value="0.08571" units="cm"/>
      <inkml:brushProperty name="height" value="0.08571" units="cm"/>
      <inkml:brushProperty name="color" value="#FFC114"/>
    </inkml:brush>
  </inkml:definitions>
  <inkml:trace contextRef="#ctx0" brushRef="#br0">1 162 12287,'0'-8'0,"0"2"0,0 6 0,1 0 0,4 0 0,-2 0 0,7 0 0,2 0 0,1 0 0,1 0 0,1 0 0,0 0 0,1 0 0,2 0 0,2 0 0,1-2 0,-1-1 0,4-2 0,4 2 0,1-4 0,2 2 0,2 2 0,1 1 0,10 2 0,-1 0 0,1 0 0,3 0 0,2-1 0,0-3 0,2-2 0,-4-2 0,10 3 0,-8-3 0,2-1 0,3 1 0,0 0 0,-5-3 0,1 2 0,-2 3 0,11-4 0,-9 5 0,4 2 0,3 1 0,-1-3 0,-1 0 0,-2 2 0,-3 2 0,4 2 0,-3 2 0,-1 4 0,1 1 0,3-3 0,-5 3 0,0 0 0,2 1 0,-1-1 0,6 3 0,-4-1 0,-1 1 0,3 2 0,-2 2 0,2 0 0,1 0 0,4-1 0,-8 1 0,-1 0 0,1-1 0,1 1 0,-4 0 0,-3-2 0,3-3 0,4 3 0,-3-3 0,-2 3 0,-1 1 0,1-1 0,-1-1 0,-3-2 0,-1 1 0,-1 0 0,0 1 0,-4-4 0,-1-1 0,-6 2 0,-8-2 0,0-1 0,-4 1 0,-4-1 0,-4-1 0,-3-3 0,-9 3 0,-3-8 0,-5-2 0,-8-7 0,-3 3 0,-2-5 0,-3 0 0,-8-1 0,-5 0 0,-10-6 0,-4-2 0</inkml:trace>
  <inkml:trace contextRef="#ctx0" brushRef="#br0" timeOffset="815">89 456 12287,'10'5'0,"-1"0"0,3 0 0,1 1 0,7-4 0,1 5 0,2-2 0,3-1 0,2 6 0,3-5 0,1 0 0,3 2 0,5-6 0,0 4 0,0-3 0,0-2 0,7 0 0,-3 0 0,2 0 0,0 0 0,-2 0 0,1 0 0,4 0 0,5 0 0,0 0 0,-2 0 0,-4 0 0,-1 0 0,7 0 0,0 0 0,0 0 0,-5 0 0,10 0 0,-9 0 0,3 0 0,-1 0 0,5 0 0,-3 0 0,-2 0 0,2 0 0,3 0 0,-6 0 0,-1 0 0,1 0 0,3 5 0,-3 0 0,-1-1 0,1 3 0,3-5 0,-4 4 0,-1-1 0,-3 0 0,6 1 0,-6-2 0,1 2 0,-1 2 0,5-3 0,-9 4 0,1-3 0,-1-3 0,9 4 0,-5-1 0,1 1 0,-1-1 0,6-1 0,-6-3 0,1 1 0,2 2 0,-2-2 0,-4 4 0,6-1 0,-3 3 0,-4-4 0,-3 3 0,-4-2 0,-4-2 0,-4 2 0,-1-1 0,-3 0 0,-1 1 0,-3-4 0,-4 3 0,0-3 0,-1-2 0,-4 0 0,0 0 0,1 0 0,-4 0 0,6 0 0,-11-2 0,1-1 0,-6-2 0,-6-7 0,-5 3 0,-1-5 0,0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1:00.990"/>
    </inkml:context>
    <inkml:brush xml:id="br0">
      <inkml:brushProperty name="width" value="0.08571" units="cm"/>
      <inkml:brushProperty name="height" value="0.08571" units="cm"/>
      <inkml:brushProperty name="color" value="#FFC114"/>
    </inkml:brush>
  </inkml:definitions>
  <inkml:trace contextRef="#ctx0" brushRef="#br0">36 41 12287,'-14'-14'0,"5"6"0,-4-5 0,18 11 0,0-1 0,8 4 0,7 4 0,3 5 0,6-4 0,0 1 0,1 0 0,-1 2 0,1-2 0,-1-1 0,0 1 0,-1 3 0,-2-4 0,-3 2 0,-2 4 0,-3-4 0,-8 2 0,-5 1 0,-3 2 0,-4 9 0,-4 2 0,-9 4 0,-8 1 0,-6 6 0,-6 0 0,-4 1 0,-3 0 0,4-1 0,4-6 0,-4 0 0,1 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43:00.442"/>
    </inkml:context>
    <inkml:brush xml:id="br0">
      <inkml:brushProperty name="width" value="0.08571" units="cm"/>
      <inkml:brushProperty name="height" value="0.08571" units="cm"/>
      <inkml:brushProperty name="color" value="#FFC114"/>
    </inkml:brush>
  </inkml:definitions>
  <inkml:trace contextRef="#ctx0" brushRef="#br0">43 177 12287,'-6'-9'0,"-2"-4"0,-2 10 0,0-7 0,7 9 0,-2 1 0,5 8 0,3 11 0,4 6 0,1 3 0,-3 12 0,3 6 0,0 5 0,0 4 0,0 9 0,4 10 0,-2 9 0,1 10 0,-7-39 0,0 1 0,0-1 0,0 0 0,0 2 0,-1-1 0,-1-1 0,-1 0 0,0 1 0,0-1 0,-1 40 0,-2-11 0,-3-10 0,-3-6 0,-5-10 0,2-9 0,1-9 0,0-1 0,2-30 0,3-5 0,3-16 0,2-15 0,-6-21 0,-2-11 0</inkml:trace>
  <inkml:trace contextRef="#ctx0" brushRef="#br0" timeOffset="501">220 74 12287,'-2'-23'0,"-1"3"0,-2 4 0,0 8 0,11 1 0,4 7 0,3 0 0,2 0 0,6 5 0,4 2 0,3-1 0,1 1 0,5 2 0,2-2 0,3-1 0,7 1 0,5 3 0,9-5 0,4-2 0,4-1 0,6-2 0,4-2 0,2-1 0,-3-2 0,11-5 0,-8 5 0,4 0 0,2-1 0,-3 4 0,-1-3 0,-5 2 0,0-2 0,-7 3 0,-5-3 0,-3 4 0,-3 1 0,3 5 0,-10 1 0,1 1 0,-4-1 0,0 4 0,-4-3 0,-5 1 0,-8 3 0,-1-3 0,-9 2 0,-3 2 0,-3 1 0,2 1 0,-9 1 0,-1 0 0,3 1 0,-6 2 0,-2 2 0,4 1 0,-2-1 0,-2 4 0,-1 4 0,3 8 0,-1 5 0,0 6 0,-3 7 0,-1 8 0,0 5 0,0 1 0,0 3 0,0 15 0,0-1 0,-1 2 0,-4-7 0,-2 3 0,-4-21 0,1-1 0,-1-3 0,-2-2 0,-2-12 0,0-6 0,0-4 0,1 7 0,-1-12 0,2 0 0,3-2 0,-3-8 0,3-7 0,-3-4 0,-1-2 0,-1-1 0,0-5 0,-6-6 0,-2-2 0</inkml:trace>
  <inkml:trace contextRef="#ctx0" brushRef="#br0" timeOffset="934">161 1764 12287,'-2'-8'0,"10"-4"0,17 8 0,4 0 0,6 3 0,14 1 0,13 0 0,8 0 0,10 0 0,10 0 0,8 0 0,-48 0 0,1 0 0,1 0 0,0 0 0,5 0 0,-1 0 0,-5 0 0,-1 1 0,1 1 0,0 1 0,-1 2 0,1 0 0,0-1 0,-1 0 0,43 4 0,-1 0 0,-1 1 0,1-6 0,-16 2 0,-4-4 0,-5-1 0,10 0 0,-12 0 0,-1 0 0,-7 0 0,2 0 0,-15 0 0,0 0 0,-3 0 0,-7 0 0,-9 0 0,-6 0 0,-9 0 0,-5 0 0,-10 0 0,-9 7 0,-9 1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1:08.787"/>
    </inkml:context>
    <inkml:brush xml:id="br0">
      <inkml:brushProperty name="width" value="0.08571" units="cm"/>
      <inkml:brushProperty name="height" value="0.08571" units="cm"/>
      <inkml:brushProperty name="color" value="#FFC114"/>
    </inkml:brush>
  </inkml:definitions>
  <inkml:trace contextRef="#ctx0" brushRef="#br0">74 207 12287,'0'-15'0,"0"5"0,0 0 0,0-1 0,0 3 0,0-2 0,0-1 0,0-2 0,0-2 0,0 5 0,0 0 0,-6 7 0,-1 3 0,-2 10 0,-3-2 0,7 2 0,0-7 0,5 4 0,2-7 0,3 0 0,1-2 0,6-1 0,-4-4 0,-2-1 0,6 5 0,-2-2 0,3 3 0,-3 2 0,-2 2 0,-2 3 0,4 3 0,-5 7 0,-2-1 0,-1 1 0,-2 5 0,-2-1 0,-3-1 0,-4-2 0,0-1 0,0 0 0,-3 0 0,-1-7 0,-2-3 0,1-5 0,-1-5 0,2-3 0,2-9 0,2-1 0,3-1 0,1-7 0,5 3 0,0-2 0,0 1 0,0 6 0,0-2 0,2 4 0,2 1 0,5 2 0,5 2 0,1 1 0,-5 6 0,0 1 0,1 6 0,-3 6 0,0 5 0,-1 1 0,-4 0 0,-1-1 0,-2 3 0,0 2 0,0-2 0,0 2 0,-2-4 0,-3-5 0,4-2 0,-6-5 0,1 2 0,-4-2 0,2-1 0,-1-4 0,3-2 0,-4 0 0,5-6 0,2-1 0,1-2 0,2-2 0,0 1 0,0-1 0,5 0 0,2 2 0,1 3 0,3 5 0,2-1 0,2 1 0,0 2 0,-1 1 0,1 4 0,0 3 0,0 3 0,-2 6 0,-4 1 0,-2 0 0,-7 0 0,-2-2 0,-3-4 0,-3-2 0,-6-7 0,-1 0 0,0 0 0,0 0 0,1-2 0,-1-3 0,0-4 0,2 0 0,2 0 0,1-3 0,0-1 0,-4-2 0,5 1 0,6 1 0,6 3 0,1 3 0,6 7 0,1 0 0,2 0 0,2 0 0,-1 0 0,1 5 0,0 2 0,-1 1 0,0 2 0,-5 4 0,-4 1 0,-3 0 0,-2 0 0,-2-1 0,-3 1 0,-3-7 0,-7-3 0,1-3 0,-1-2 0,5 0 0,0-2 0,-1-3 0,5 2 0,-1-7 0,2-1 0,0-2 0,2-2 0,6 0 0,4 2 0,1 3 0,2-3 0,4 3 0,1-1 0,0 1 0,4-1 0,1 6 0,-2 2 0,-2 1 0,-1 2 0,0 0 0,-1 0 0,-1 6 0,-3 4 0,-5 3 0,-3-3 0,-4-2 0,-3 0 0,-5 1 0,-3-6 0,0 3 0,2-1 0,1 0 0,0 0 0,-4-5 0,-1 0 0,0 0 0,0 0 0,7-6 0,2-3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1:11.070"/>
    </inkml:context>
    <inkml:brush xml:id="br0">
      <inkml:brushProperty name="width" value="0.08571" units="cm"/>
      <inkml:brushProperty name="height" value="0.08571" units="cm"/>
      <inkml:brushProperty name="color" value="#FFC114"/>
    </inkml:brush>
  </inkml:definitions>
  <inkml:trace contextRef="#ctx0" brushRef="#br0">43 118 12287,'-9'-6'0,"-4"4"0,7-6 0,-4 3 0,5 3 0,10-3 0,3 4 0,7 1 0,1 0 0,4 0 0,8 0 0,7 0 0,3 0 0,3 0 0,6 0 0,5-2 0,4-1 0,4-2 0,2-7 0,-1 4 0,1-2 0,2 1 0,4 4 0,-4-3 0,-2 1 0,-2 4 0,3 1 0,-1 2 0,0 0 0,5 0 0,0 5 0,0 2 0,-5 1 0,0 3 0,6-3 0,1 1 0,1-3 0,-1-3 0,4-1 0,-4-2 0,-1 0 0,6 0 0,3-5 0,-4-1 0,-6-3 0,-3-2 0,9 3 0,-11 0 0,-3 1 0,-5 4 0,0 0 0,-17-1 0,-2-1 0,-1 2 0,-3 1 0,-6 2 0,-6 2 0,-2 3 0,-3-3 0,1 3 0,-5-2 0,0 2 0,-7-4 0,2 6 0,-10-7 0,2 0 0,-6 1 0,1 3 0,0 1 0,-2 0 0,-11 1 0,-2 2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1:21.766"/>
    </inkml:context>
    <inkml:brush xml:id="br0">
      <inkml:brushProperty name="width" value="0.08571" units="cm"/>
      <inkml:brushProperty name="height" value="0.08571" units="cm"/>
      <inkml:brushProperty name="color" value="#FFC114"/>
    </inkml:brush>
  </inkml:definitions>
  <inkml:trace contextRef="#ctx0" brushRef="#br0">15 177 12287,'0'-15'0,"-5"5"0,0 0 0,2-1 0,1 3 0,2-2 0,7 7 0,3-2 0,3 3 0,1 2 0,3 0 0,2 0 0,6 0 0,3 0 0,-4 0 0,2 0 0,4 2 0,2 3 0,4-4 0,-3 4 0,3-2 0,1 2 0,1-3 0,3 3 0,-2-3 0,2-2 0,1 0 0,4 0 0,1-2 0,2-3 0,5 2 0,-3-5 0,-1-1 0,1 1 0,3 0 0,-3-3 0,1 1 0,3-2 0,-4 4 0,1 0 0,-1 2 0,-2 2 0,13 3 0,-11 1 0,1 0 0,0 0 0,5 0 0,-3-2 0,-2-1 0,2-2 0,4 0 0,-8 5 0,1 0 0,-1 0 0,9 0 0,-2-2 0,2-1 0,3-2 0,4 0 0,-4 5 0,0 0 0,5 0 0,-4 0 0,3 0 0,-3 0 0,1 0 0,3 0 0,-3 0 0,-1 0 0,4 0 0,4 0 0,-8 0 0,-1 0 0,0 0 0,9 0 0,-11 0 0,2 0 0,-1 0 0,-1 5 0,-8 0 0,4 0 0,4 1 0,1 1 0,-4 4 0,-2-2 0,1-3 0,3 1 0,-9-4 0,1 3 0,0 3 0,1-6 0,-6 3 0,-4-1 0,0 0 0,-1 0 0,0-3 0,-3 1 0,-2 2 0,-2 0 0,-5-5 0,-1 0 0,-3 0 0,1 0 0,-7 0 0,-1 0 0,-1 0 0,-3 0 0,1 0 0,0 0 0,-7-2 0,-3-3 0,-4 2 0,-1-7 0,-6 0 0,-2-4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1:23.032"/>
    </inkml:context>
    <inkml:brush xml:id="br0">
      <inkml:brushProperty name="width" value="0.08571" units="cm"/>
      <inkml:brushProperty name="height" value="0.08571" units="cm"/>
      <inkml:brushProperty name="color" value="#FFC114"/>
    </inkml:brush>
  </inkml:definitions>
  <inkml:trace contextRef="#ctx0" brushRef="#br0">15 138 12287,'-6'-8'0,"4"5"0,-3 12 0,3 8 0,4 14 0,1 3 0,2 5 0,2 10 0,-4 7 0,2 3 0,-2-1 0,-1 8 0,-2-11 0,0-2 0,0-6 0,1-3 0,4-15 0,-3-12 0,3-22 0,-4-13 0,-1-15 0,2-9 0,1-9 0,2-8 0,0-8 0,-3 2 0,1 1 0,2 4 0,0-5 0,-5 9 0,0 4 0,0 4 0,0 3 0,0 10 0,-5 16 0,0 14 0,2 11 0,-4 14 0,1 4 0,-1 6 0,1 4 0,-1 4 0,4 7 0,-2 4 0,2 5 0,-1 2 0,1-1 0,-2-2 0,2-3 0,1 9 0,2-5 0,0-5 0,0-7 0,2-7 0,3-11 0,3-9 0,7-10 0,6-23 0,2-7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1:23.846"/>
    </inkml:context>
    <inkml:brush xml:id="br0">
      <inkml:brushProperty name="width" value="0.08571" units="cm"/>
      <inkml:brushProperty name="height" value="0.08571" units="cm"/>
      <inkml:brushProperty name="color" value="#FFC114"/>
    </inkml:brush>
  </inkml:definitions>
  <inkml:trace contextRef="#ctx0" brushRef="#br0">1 96 12287,'8'-15'0,"-3"0"0,-4 1 0,-1-1 0,0 0 0,-6 0 0,4 9 0,-3 8 0,4 12 0,1 14 0,0 15 0,0 14 0,0 8 0,0 8 0,0 9 0,0-2 0,0 0 0,0 0 0,0-3 0,0-8 0,0-11 0,0-12 0,0-10 0,0-26 0,0-13 0,1-25 0,2-8 0,2-8 0,0-10 0,-5 0 0,0 0 0,0 5 0,0 7 0,0 14 0,0 3 0,0 6 0,-5 6 0,0 11 0,2 17 0,2 8 0,1 16 0,0 2 0,0 1 0,6-4 0,-4-2 0,4-7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1:24.748"/>
    </inkml:context>
    <inkml:brush xml:id="br0">
      <inkml:brushProperty name="width" value="0.08571" units="cm"/>
      <inkml:brushProperty name="height" value="0.08571" units="cm"/>
      <inkml:brushProperty name="color" value="#FFC114"/>
    </inkml:brush>
  </inkml:definitions>
  <inkml:trace contextRef="#ctx0" brushRef="#br0">386 294 12287,'0'-10'0,"0"1"0,-1 0 0,-4 0 0,-5 4 0,-5-2 0,-3 2 0,-1 2 0,-8 8 0,3 5 0,-4 3 0,-1 2 0,-1 1 0,3 2 0,0 3 0,3 2 0,6-5 0,-2 1 0,6-2 0,4-2 0,3-6 0,7 1 0,0 2 0,7 1 0,4 0 0,7-4 0,7-4 0,1 2 0,2-1 0,-1 1 0,5 0 0,-1-1 0,-5-3 0,-3 4 0,-2 1 0,3-5 0,-4 4 0,-2-2 0,-2 0 0,-8 6 0,-3-1 0,-3 3 0,-4 0 0,-4 0 0,-7 0 0,-5 3 0,-13 4 0,1-2 0,-2 3 0,-4 2 0,5-5 0,-5 2 0,3-4 0,4-1 0,-2-2 0,9-2 0,-1-1 0,7-8 0,5-2 0,14-9 0,12-10 0,14-4 0</inkml:trace>
  <inkml:trace contextRef="#ctx0" brushRef="#br0" timeOffset="415">754 529 12287,'-2'-22'0,"-1"2"0,-2 4 0,-5 1 0,5 0 0,2 1 0,1-1 0,-3 0 0,-1 2 0,-2 3 0,3 4 0,-5 6 0,-1 0 0,2 11 0,0 5 0,-1 6 0,2 4 0,-4 2 0,7 1 0,2-1 0,1-4 0,2 2 0,0-6 0,2-2 0,3-2 0,3-3 0,7-3 0,-1-5 0,1-3 0,5-2 0,1-2 0,0-4 0,0-9 0,4-1 0,-4-7 0,-1 1 0,-4 4 0,2 4 0,-8 4 0,3 5 0,-5 5 0,-3 7 0,-3 7 0,-2 8 0,0 7 0,0 0 0,0 1 0,0-1 0,0 1 0,0-3 0,0-2 0,0-4 0,1-8 0,4-3 0,5-5 0,3-5 0,2-5 0,-1-10 0,1-8 0</inkml:trace>
  <inkml:trace contextRef="#ctx0" brushRef="#br0" timeOffset="583">1209 235 12287,'8'-9'0,"-3"-1"0,-3-2 0,-2 6 0,0 1 0,0 10 0,0 8 0,0 10 0,0 3 0,2 11 0,1 1 0,2 0 0,1-6 0,-2 3 0,1-4 0,-2-2 0,5-1 0,0-2 0,0-2 0,5 1 0,-4 4 0</inkml:trace>
  <inkml:trace contextRef="#ctx0" brushRef="#br0" timeOffset="984">1077 427 12287,'-8'0'0,"3"0"0,10 0 0,8 1 0,10 2 0,3 2 0,5-1 0,7-3 0,-3-1 0,3 0 0,3 0 0,-5 0 0,0 0 0,-2 0 0,0 0 0,-1-5 0,-9-1 0,-4-2 0,-4 4 0,-7 1 0,-5 13 0,-2 1 0,-4 12 0,-1 0 0,-2 0 0,0 0 0,5 1 0,0-2 0,0-1 0,2-7 0,3 3 0,5-6 0,3-8 0,3 2 0,2-5 0,2-5 0,1-9 0,-3-9 0,1-2 0,-1 1 0,-3 6 0,-3-3 0,-3 3 0,3 3 0,-4-1 0,2 11 0,-5 3 0,3 10 0,-2 7 0,-2 1 0,-3 6 0,-1-1 0,0 0 0,0 0 0,0 4 0,2-6 0,3-1 0,1-1 0,6-4 0,-2-3 0,-1-4 0,6-6 0,0 0 0</inkml:trace>
  <inkml:trace contextRef="#ctx0" brushRef="#br0" timeOffset="1300">2047 574 12287,'7'-20'0,"2"0"0,5 1 0,-6 4 0,-3 0 0,-4 1 0,-1-1 0,0 0 0,0 1 0,-1 0 0,-4 5 0,-5 4 0,-3 3 0,-2 2 0,0 2 0,2 3 0,4 4 0,-4 5 0,4 0 0,0 1 0,-1 0 0,6-1 0,-2 1 0,-1 0 0,6-1 0,-2-1 0,6-3 0,0-3 0,7-7 0,1 0 0,2 0 0,2 0 0,0 0 0,-1 0 0,1 0 0,0-5 0,0 0 0,-1 2 0,1 1 0,0 2 0,-2 2 0,-3 3 0,-2 1 0,-5 6 0,2-3 0,0 1 0,-5 5 0,0-7 0,0-1 0,6-7 0,2 0 0</inkml:trace>
  <inkml:trace contextRef="#ctx0" brushRef="#br0" timeOffset="1915">2121 471 12287,'6'-15'0,"-4"0"0,6 1 0,-3-1 0,-3 0 0,2 7 0,-7 5 0,-2 6 0,-5 12 0,4 9 0,-1 4 0,1 1 0,-4 1 0,5-1 0,2-1 0,1-4 0,2 3 0,0-6 0,0 0 0,0 0 0,2-1 0,3-7 0,5-3 0,3-4 0,1-7 0,1-4 0,0-5 0,-1-5 0,1-4 0,0-4 0,0 0 0,-1-5 0,1 5 0,-2-1 0,-3-1 0,-4 7 0,-6-1 0,-1 9 0,-4 5 0,-5 3 0,-3 9 0,-2 1 0</inkml:trace>
  <inkml:trace contextRef="#ctx0" brushRef="#br0" timeOffset="2697">2135 309 12287,'-8'2'0,"2"2"0,1 6 0,0 3 0,0 9 0,5 2 0,0 4 0,0 1 0,0 7 0,0 2 0,0-1 0,0-2 0,0-11 0,0-4 0,0-4 0,0-1 0,2-7 0,2-3 0,-2-12 0,5-6 0,-1-6 0,4-4 0,-2-2 0,2-4 0,1-1 0,2 1 0,2 1 0,0 2 0,0 3 0,-1 2 0,1-2 0,0 7 0,-1 3 0,1 0 0,5 1 0,-1 2 0,-1 6 0,-1 2 0,2 2 0,2 0 0,1 2 0,-1 2 0,-2-2 0,-4 3 0,0-3 0,0-2 0,-1 0 0,-6 0 0,-3 0 0,-10 1 0,-4 4 0,0 2 0,0 6 0,-3 0 0,-1 3 0,-2 14 0,1-1 0,-1 2 0,0 0 0,2 3 0,2 1 0,3-3 0,1-1 0,2-3 0,5-3 0,2-6 0,3-2 0,3-9 0,8-3 0,2-5 0,2-5 0,6-10 0,-2-11 0,3-7 0,-3-6 0,4-3 0,-5-3 0,0 3 0,-4 3 0,-2 3 0,-3 8 0,1 4 0,-7 10 0,-3 14 0,-3 12 0,-2 9 0,0 2 0,0 3 0,-5 2 0,0 1 0,2-1 0,1-3 0,2-4 0,0-6 0,0-1 0,2-1 0,1-5 0,2-8 0,6-8 0,-3-11 0,2-7 0,0-7 0,-2-5 0,4-6 0,-3-2 0,3-3 0,-1 4 0,1-6 0,-4 4 0,-2 3 0,6-2 0,-4 12 0,2 3 0,0 4 0,-6 13 0,6 9 0,2 3 0,-4 15 0,2 9 0,-1 9 0,0 8 0,2 8 0,-4 4 0,-1-1 0,1 1 0,2 3 0,-2-3 0,-1-2 0,1-4 0,4 1 0,-2-12 0,0-4 0,1-9 0,-5-3 0,5-13 0,-7-7 0,-3-13 0,-8-7 0</inkml:trace>
  <inkml:trace contextRef="#ctx0" brushRef="#br0" timeOffset="3083">2812 412 12287,'-9'-15'0,"3"7"0,4 0 0,-3 3 0,5 3 0,0-3 0,7 4 0,9 1 0,4 1 0,4 4 0,4-3 0,3 3 0,2-4 0,1-1 0,5-1 0,-3-2 0,0-4 0,0-1 0,-2-2 0,-4-5 0,-1 1 0,-8 4 0,-6 0 0,-8 7 0,-12-2 0,-5 5 0,-3 5 0,-7-2 0,1 7 0,1 1 0,1 2 0,4 2 0,2 0 0,3-1 0,1 1 0,2 0 0,5 0 0,0-1 0,2 1 0,4-2 0,7-2 0,5-1 0,9-7 0,-1 2 0,5-3 0,3-2 0,5 5 0,-5 0 0,-1-2 0,-2-1 0,-1-2 0,-3 1 0,-2 3 0,-6 1 0,-4 6 0,-5-1 0,-5 3 0,-4 2 0,-4-1 0,-5 1 0,-7 0 0,-8-1 0,2 1 0,-2 1 0,-3 4 0,-2-4 0,-1 6 0,0-3 0,-1 1 0,1-1 0,-1-4 0,1 0 0,0-1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1:28.595"/>
    </inkml:context>
    <inkml:brush xml:id="br0">
      <inkml:brushProperty name="width" value="0.08571" units="cm"/>
      <inkml:brushProperty name="height" value="0.08571" units="cm"/>
      <inkml:brushProperty name="color" value="#FFC114"/>
    </inkml:brush>
  </inkml:definitions>
  <inkml:trace contextRef="#ctx0" brushRef="#br0">368 205 12287,'-5'-15'0,"0"0"0,-4 6 0,4-1 0,-5 10 0,5 5 0,2 5 0,6 16 0,2 3 0,-2 4 0,4 1 0,-1-3 0,2 0 0,4-2 0,-6 3 0,1-11 0,-1 2 0,3-7 0,5-1 0,-6-9 0,-3-12 0,-3-7 0,-2-5 0,0-13 0,0 1 0,-7-9 0,-1 1 0</inkml:trace>
  <inkml:trace contextRef="#ctx0" brushRef="#br0" timeOffset="1251">353 102 12287,'0'-15'0,"0"7"0,2-5 0,3 3 0,-2 4 0,7 1 0,1 3 0,3 2 0,0 0 0,1 0 0,0 0 0,-2 2 0,-2 1 0,-1 4 0,1 1 0,1 2 0,-2 4 0,-6 1 0,3-5 0,-2 0 0,-2 1 0,-1 2 0,-4 2 0,-3-1 0,4 1 0,-4 0 0,3 0 0,2-1 0,0 1 0,2-5 0,3 0 0,4 1 0,5 2 0,0-3 0,1 0 0,0-1 0,-1 0 0,1 2 0,0-4 0,-1 1 0,1 3 0,0-3 0,0 2 0,-7 0 0,-3 5 0,-10-7 0,-5-3 0,-3-4 0,-2-1 0,0 0 0,1 0 0,-1 0 0,0 0 0,1-1 0,-1-3 0,2-2 0,3-2 0,4-2 0,6-5 0,0-1 0,0-4 0,6 2 0,5-5 0,6 1 0,2-1 0,6-2 0,-4-3 0,2 2 0,3 2 0,0 6 0,0-3 0,-3 1 0,-2 0 0,-1 7 0,-7 7 0,-3-1 0,1 12 0,-6 0 0,-1 7 0,-3 2 0,-1 7 0,-1 4 0,-3 3 0,-1 1 0,-1 1 0,3-1 0,-2-1 0,1-4 0,3 2 0,2-6 0,4-2 0,3-3 0,7-6 0,0-5 0,0-8 0,4-4 0,2-8 0,1-4 0,-1-4 0,3 1 0,-4 0 0,-2 2 0,-2 3 0,-6 3 0,-2 4 0,-1 1 0,-2 8 0,-5 2 0,0 8 0,-5 7 0,-2 3 0,-1 3 0,-3 2 0,-1-3 0,1 3 0,3-2 0,1-3 0,-3-2 0,5-1 0,2 0 0,1-1 0,4-1 0,3-3 0,5-5 0,-2-5 0,2-5 0,1-5 0,2-3 0,2-1 0,-2-1 0,-3 0 0,1-4 0,-4-1 0,1 2 0,3 2 0,1 1 0,-1-1 0,-1-1 0,2 3 0,-4-8 0,0 11 0,0 0 0,0-3 0,-5 1 0,2-1 0,2 4 0,-2 0 0,0 15 0,-5 3 0,0 9 0,0 7 0,0-3 0,0 2 0,0 3 0,0 0 0,1-1 0,3-6 0,0-2 0,8-4 0,-2-2 0,3-3 0,1-1 0,6-2 0,0-8 0,-2-6 0,-2-5 0,4-11 0,-1-1 0,-1-5 0,-2-3 0,-1 0 0,0 4 0,-2 2 0,-3 4 0,1 3 0,-6 6 0,0 8 0,-5 7 0,0 9 0,0 4 0,0 3 0,0 2 0,0 3 0,0 2 0,0-5 0,0 2 0,0-4 0,0-1 0,6-2 0,4-2 0,3-3 0,2-1 0,0-4 0,1-8 0,4-5 0,4-3 0,-1-6 0,0-3 0,-2 1 0,-3 0 0,-2 1 0,-1 6 0,-2-1 0,-3 0 0,-3 7 0,-7 8 0,-2 10 0,-3 3 0,-5 2 0,-1 4 0,-1 1 0,4-2 0,2-2 0,-4-1 0,5 0 0,2-7 0,8-3 0,4-4 0,9-7 0,4-6 0,0-4 0,5-4 0,5 1 0,3 2 0,-3 0 0,-1-3 0,-1 5 0,-1 7 0,-1 2 0,-4 2 0,2 3 0,-6 2 0,-2 6 0,-2 7 0,-3 1 0,-1 6 0,-4 1 0,-1 2 0,2-1 0,-4 0 0,-2-2 0,-1-3 0,-2-2 0,0-1 0,0 0 0,-6-7 0,-4-3 0,-3-3 0,-2-2 0,0 0 0,1 0 0,-1-5 0,0-2 0,1-1 0,-1-2 0,0-5 0</inkml:trace>
  <inkml:trace contextRef="#ctx0" brushRef="#br0" timeOffset="1417">2235 28 12287,'15'-4'0,"-1"-1"0,1 0 0,-5 0 0,0 0 0,-2 2 0,2 8 0,-4 3 0,-6 6 0,0 1 0,0 5 0,0-1 0,-2-1 0,-2-1 0,-5 2 0,-5 1 0,-8 6 0,0-3 0</inkml:trace>
  <inkml:trace contextRef="#ctx0" brushRef="#br0" timeOffset="1702">1 660 12287,'14'-9'0,"12"-3"0,19-2 0,17-4 0,24-7 0,-30 13 0,3 1 0,5-2 0,2 0 0,7-2 0,1-1 0,7 0 0,1 1 0,-1 1 0,0 2 0,1 1 0,0 1-182,0 1 0,0 1 0,6-1 0,-1 2 0,-5 4 0,-2 1 0,-2 0 0,-1 1 182,-3 0 0,1 0 0,1 1 0,0 0 0,-9 0 0,-2 0 0,-2 0 0,0 0 0,-3 0 0,-1 0 0,0 0 0,-2 0 0,36 0 0,-10 0 115,-8 0 0,0 7 1,-21 3-1,-6 1-115,-11-1 0,-2 3 0,-13-12 0,8 6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1:31.729"/>
    </inkml:context>
    <inkml:brush xml:id="br0">
      <inkml:brushProperty name="width" value="0.08571" units="cm"/>
      <inkml:brushProperty name="height" value="0.08571" units="cm"/>
      <inkml:brushProperty name="color" value="#FFC114"/>
    </inkml:brush>
  </inkml:definitions>
  <inkml:trace contextRef="#ctx0" brushRef="#br0">1 221 12287,'14'0'0,"8"-5"0,4-1 0,6-1 0,8 1 0,7-4 0,5 3 0,4 1 0,4-1 0,14 2 0,1 5 0,3 0 0,2 0 0,3 0 0,-1 0 0,1 0 0,2 0 0,8 5 0,-6 0 0,0-1 0,-1-3 0,-33 0 0,0 0 0,0 0 0,0 1 0,3 1 0,-1-1-32,1 0 0,0-1 0,3 0 0,1 0 0,-5-1 1,-1 0-1,2 0 0,1 0 32,1 0 0,1 0 0,5 0 0,0 0 0,-6 0 0,0 0 0,-2-1 0,-1 0 0,0-1 0,1-1 0,7 1 0,1-2 0,-5-2 0,-2 0 0,1 2 0,0 0 0,-2 1 0,1 0 0,5 0 0,0 1 0,-5 1 0,0 0 0,1 0 0,0-1 0,2 0 0,0-1 0,2 0 0,0 1 0,-5 2 0,0 0 0,-1 0 0,1 0 0,-1 0 0,0 0 0,6 0 0,-1 0 0,-7-1 0,-2 0 0,-1 0 0,-1-1 0,43-3 0,-42 3 0,0-1 0,30 3 0,-2 0 0,-4 0 0,0 0 0,-11 2 0,-9 1 0,-4 2 0,3 0 0,-15-5 0,-5 0 0,-6 0 0,-7 0 0,-13-2 0,-3-2 0,-10 2 0,-6-5 0,-5 2 0,-4 1 0,-13-1 0,2-2 0,-13-1 0</inkml:trace>
  <inkml:trace contextRef="#ctx0" brushRef="#br0" timeOffset="566">559 104 12287,'-18'0'0,"3"0"0,7 0 0,3 0 0,14 0 0,15 0 0,5 0 0,6 0 0,7 5 0,11-1 0,2 1 0,5 2 0,16-4 0,4 5 0,9 1 0,9-1 0,-43-6 0,2 1 0,0 1 0,1 0 0,1-1 0,0 0 0,1-1 0,1 0 0,3-1 0,1-1 0,-1 0 0,-1 0 0,0 0 0,-2 0-48,1 1 1,-1-2 0,4-1-1,-1-2 1,-3-1 0,-1 0-1,2-1 1,0-1 47,0-1 0,0 1 0,7 2 0,1 0 0,-6 1 0,-1 0 0,1 1 0,0 0 0,0 1 0,1 0 0,2-1 0,0 0 0,-3 0 0,-1-1 0,-1 1 0,0 0 0,-1-1 0,1 1 0,-1 0 0,0 1 0,-6 1 0,0 1 0,-2-2 0,0 0 0,46-2 0,-45 1 0,-1 1 0,35 2 0,-5 0 0,-5 0 0,-7 0 0,-6 0 0,-6 0 0,-2 0 0,-6 0 0,-2 0 0,-5 0 0,-5 0 0,-3 0 0,-8 0 0,-2-2 0,-2-3 0,-1 3 0,2-4 0,-4 1 0,0 0 0,-5-6 0,6 3 0,-8-7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1:49.474"/>
    </inkml:context>
    <inkml:brush xml:id="br0">
      <inkml:brushProperty name="width" value="0.08571" units="cm"/>
      <inkml:brushProperty name="height" value="0.08571" units="cm"/>
      <inkml:brushProperty name="color" value="#FFC114"/>
    </inkml:brush>
  </inkml:definitions>
  <inkml:trace contextRef="#ctx0" brushRef="#br0">2720 1647 12287,'-5'-10'0,"-2"0"0,-1-1 0,5-2 0,-2-2 0,3 0 0,2-6 0,2-4 0,3-2 0,5-3 0,9-6 0,6-3 0,2-5 0,3-5 0,4 2 0,4-7 0,1 0 0,2 2 0,9-2 0,-6 8 0,4 4 0,2-1 0,-4 2 0,3 0 0,-3 2 0,-2-2 0,-5 4 0,-1-2 0,-2-2 0,-4-2 0,6-1 0,0 0 0,-1 0 0,-3 0 0,-3 3 0,-1 4 0,-1 4 0,1 0 0,-3 1 0,-1 2 0,-3 2 0,-1 4 0,2-2 0,-4 6 0,-2 2 0,-2 2 0,-1 3 0,-1 1 0,1 3 0,0-3 0,-5 4 0,-1-2 0,1 7 0,-2-4 0,-1 7 0,-7 0 0,0 0 0,-7 7 0,-1 1 0,-7 7 0</inkml:trace>
  <inkml:trace contextRef="#ctx0" brushRef="#br0" timeOffset="832">735 4219 12287,'8'7'0,"-1"-6"0,-5 6 0,3-7 0,-4 0 0,11-2 0,-8-3 0,1-5 0,2-3 0,-1-3 0,6-4 0,-2-2 0,1-1 0,7-12 0,3 1 0,1-7 0,-1-3 0,10-5 0,-2-3 0,4-4 0,3-4 0,1-7 0,7 2 0,1 1 0,-1 3 0,5-5 0,1 7 0,1-2 0,0 1 0,2-2 0,-2 0 0,1 1 0,4-1 0,1-10 0,3 1 0,1 0 0,-2 4 0,-27 29 0,1 0 0,26-28 0,1-2 0,2-4 0,7 2 0,-12-2 0,2 0 0,3-3 0,-28 32 0,1 1 0,-2 1 0,0 2 0,1 1 0,-1 1 0,31-37 0,1 4 0,1 0 0,-3 3 0,-2 1 0,1-2 0,-8 1 0,1-2 0,-1-1 0,3-4 0,-3 11 0,2 1 0,-2 1 0,1 4 0,-4 2 0,0 2 0,-1 3 0,2-1 0,-4 2 0,-4-2 0,-2 4 0,4-8 0,-8 7 0,1-2 0,0 1 0,-3 4 0,2 3 0,-6 1 0,1 0 0,-2 4 0,-5 11 0,-5 3 0,-4 2 0,1 1 0,-9 5 0,-2 1 0,-1 7 0,-6 7 0,0 7 0,0 7 0</inkml:trace>
  <inkml:trace contextRef="#ctx0" brushRef="#br0" timeOffset="1950">0 4469 12287,'0'-15'0,"0"0"0,0 6 0,0-1 0,0 0 0,0-5 0,0 1 0,0 4 0,0 0 0,0-1 0,5-2 0,0-2 0,5 0 0,-5 0 0,6 7 0,-7-3 0,5 6 0,-5 2 0,0 8 0,-2 4 0,-2 4 0,0 7 0,0 3 0,0 5 0,0 8 0,0 4 0,0 5 0,0-1 0,0 0 0,0 5 0,0 0 0,0-4 0,0-4 0,0 0 0,0-7 0,0-9 0,0-15 0,0-27 0,0-19 0,0-3 0,5-5 0,0-3 0,0-1 0,1-4 0,-2 3 0,4 0 0,-2 5 0,-2 5 0,2-2 0,-1 8 0,0 6 0,1 5 0,-4 6 0,5 14 0,-7 7 0,0 8 0,0 7 0,0 3 0,0 8 0,0 3 0,0 5 0,0 4 0,0 3 0,0 1 0,0 2 0,0 0 0,0-3 0,0-1 0,0 0 0,-5 0 0,0-9 0,2 0 0,1 0 0,2-3 0,0-9 0,0-9 0,0-17 0,0-11 0,0-5 0,0-14 0,0 1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2:13.417"/>
    </inkml:context>
    <inkml:brush xml:id="br0">
      <inkml:brushProperty name="width" value="0.08571" units="cm"/>
      <inkml:brushProperty name="height" value="0.08571" units="cm"/>
      <inkml:brushProperty name="color" value="#FFC114"/>
    </inkml:brush>
  </inkml:definitions>
  <inkml:trace contextRef="#ctx0" brushRef="#br0">0 391 12287,'0'-8'0,"0"1"0,0 9 0,0 3 0,0 5 0,5 3 0,0 3 0,0 4 0,1 4 0,-2 9 0,4 3 0,-2 1 0,-2 4 0,-3 8 0,1 3 0,1 1 0,2-4 0,0 0 0,-5-5 0,0-8 0,0-8 0,0-7 0,0-7 0,0-14 0,0-9 0,0-13 0,0-5 0,5-8 0,1-2 0,2-4 0,4-5 0,6-1 0,1 1 0,-1 0 0,-1 2 0,-3-1 0,1 12 0,0 5 0,0 7 0,-1 0 0,1 1 0,-5 7 0,-2 10 0,-2 6 0,-1 0 0,-3 7 0,1 2 0,2 1 0,2 3 0,-4 2 0,2 3 0,-2 2 0,4 1 0,-2 6 0,-2-1 0,-2 1 0,4-1 0,0 0 0,0-1 0,2-3 0,-6 1 0,6-5 0,-1 2 0,3-5 0,5 0 0,1-7 0,0-4 0,-1-9 0,1-3 0,0-9 0,-1-9 0</inkml:trace>
  <inkml:trace contextRef="#ctx0" brushRef="#br0" timeOffset="300">617 641 12287,'0'-15'0,"0"1"0,0-1 0,2-3 0,1 0 0,4 2 0,1-2 0,-3 0 0,5 3 0,1 0 0,2 1 0,7-6 0,1 2 0,0 3 0,1 4 0,4 8 0,-2-2 0,2 3 0,-1 2 0,1 8 0,-5 7 0,0 8 0,1 5 0,-4 3 0,-7 1 0,-3 4 0,-1 2 0,-2 1 0,-5 5 0,0 0 0,0 0 0,-7-3 0,-3-3 0,-3-7 0,-2-4 0,-6 3 0,-3-12 0,-2-5 0,1-7 0,-1-4 0,6-4 0,2-4 0,2-9 0,1-1 0,2-10 0,4-4 0,4-2 0,-2-9 0,2 2 0,4-2 0,4 2 0,5-4 0,7 6 0</inkml:trace>
  <inkml:trace contextRef="#ctx0" brushRef="#br0" timeOffset="900">1646 582 12287,'-14'8'0,"-1"5"0,0-11 0,1 3 0,-1-3 0,7-4 0,3-3 0,3-3 0,2-7 0,0 0 0,0 1 0,5-1 0,0 0 0,6-6 0,-2-2 0</inkml:trace>
  <inkml:trace contextRef="#ctx0" brushRef="#br0" timeOffset="1547">1705 376 12287,'8'0'0,"-1"0"0,-7-6 0,0-4 0,0-3 0,0-2 0,0 1 0,0-1 0,0 0 0,0 1 0,0 4 0,-2 2 0,-3 1 0,-3 4 0,-7 8 0,-1 4 0,-3 5 0,1 5 0,-7 2 0,1 2 0,1 3 0,-3 2 0,4 1 0,1-1 0,0-3 0,3 1 0,6-7 0,3-1 0,7-3 0,2-5 0,10-5 0,8-4 0,0-1 0,6-1 0,4-2 0,5-2 0,-2-5 0,3 5 0,-5 2 0,-4 1 0,3 2 0,-5 0 0,-1 0 0,-2 0 0,-4 7 0,-3 2 0,-3 4 0,-3 7 0,-9 1 0,-3 1 0,-5-1 0,-8 5 0,-3-2 0,-2 3 0,-3-1 0,-2-2 0,-1-6 0,0 2 0,-1-4 0,1-1 0,6-5 0,3-2 0,4-2 0,8-2 0,3-9 0,3-5 0,15-5 0,7-4 0,6-4 0,4 0 0,12-11 0,4 2 0</inkml:trace>
  <inkml:trace contextRef="#ctx0" brushRef="#br0" timeOffset="1864">2073 391 12287,'6'-15'0,"2"1"0,7-1 0,-7 5 0,-3 0 0,-5 7 0,-5 0 0,-5 6 0,-3 7 0,-1 5 0,-1 4 0,0 6 0,1 2 0,-4 8 0,1 1 0,4 1 0,0 4 0,2-5 0,-1 0 0,4-2 0,2 1 0,1-8 0,6-7 0,4-5 0,5-6 0,8-4 0,3-11 0,2-9 0,3-8 0,5-11 0,0-7 0,-3-5 0,0-3 0,-2 5 0,-2 5 0,-4 2 0,-4 4 0,-3 5 0,-3 13 0,-3 9 0,-7 7 0,0 11 0,0 6 0,-2 10 0,-1-1 0,-2 6 0,2 0 0,-4 3 0,2-2 0,2-1 0,1-2 0,4-2 0,1-1 0,4-4 0,1-4 0,2-10 0,6-5 0,2-5 0,2-5 0,-1-5 0,-4-11 0,0-9 0,6-12 0,2-10 0</inkml:trace>
  <inkml:trace contextRef="#ctx0" brushRef="#br0" timeOffset="2031">2499 127 12287,'0'-15'0,"0"0"0,0 0 0,0 1 0,0 12 0,0 9 0,2 9 0,2 8 0,-2 4 0,3 3 0,-2 4 0,2 4 0,-2 2 0,6-2 0,-1-5 0,0-3 0,-3 2 0,3-2 0,0-5 0,0-3 0,-4-4 0,0-4 0,-2 0 0,-2-1 0</inkml:trace>
  <inkml:trace contextRef="#ctx0" brushRef="#br0" timeOffset="3147">2264 347 12287,'-15'0'0,"7"0"0,-5 0 0,11 0 0,7 0 0,13 0 0,7-2 0,6-3 0,6 4 0,-1-4 0,0 2 0,0-2 0,3 1 0,-3-4 0,0 0 0,0 0 0,-3 5 0,-7-4 0,-2 1 0,-6 4 0,0-1 0,-6 6 0,-6 5 0,-6 7 0,0 0 0,0-1 0,-2 8 0,-1 2 0,-2 4 0,2 1 0,1 1 0,2-1 0,0 0 0,0 1 0,0-2 0,0-4 0,2-4 0,3-4 0,3-8 0,7-3 0,-1-3 0,1-2 0,5-7 0,-1-6 0,-1-8 0,-1-9 0,-4-2 0,-2 1 0,-3-2 0,-1-1 0,3-1 0,-4 6 0,1 1 0,-1 4 0,1 4 0,-2 10 0,-4 6 0,4 10 0,-3 9 0,-2 6 0,0 8 0,0-1 0,0-3 0,5 6 0,1-5 0,1 0 0,-1 2 0,6-1 0,-2 0 0,3-8 0,1-6 0,1-13 0,0-1 0,-1-4 0,1-5 0,0-10 0,0-3 0,-1 1 0,1-5 0,0 8 0,-1 1 0,1 2 0,0-4 0,-1 0 0,1 7 0,0 8 0,-7 5 0,-1 5 0,-3 5 0,1 3 0,0 2 0,-5 0 0,0-1 0,0 1 0,0 0 0,2-1 0,3 1 0,-4 0 0,4-1 0,-1 0 0,0-5 0,6-4 0,-2-3 0,2-2 0,2-2 0,1-3 0,-3-1 0,-1-7 0,3 1 0,1 1 0,2-5 0,-1 6 0,1-3 0,0-2 0,-6 2 0,1 1 0,0 3 0,-2-3 0,4 4 0,-7-2 0,4 5 0,-4-4 0,-2 5 0,-7-1 0,0 4 0,-5 1 0,4 0 0,-5 0 0,5 0 0,-3 1 0,1 4 0,-4 3 0,3 7 0,-1 0 0,-2 0 0,6-1 0,2 1 0,1 0 0,2-1 0,0 3 0,0 1 0,0 1 0,0-4 0,2-5 0,3 0 0,5-2 0,8-2 0,1-6 0,1 0 0,1 0 0,0-3 0,4-5 0,-4-7 0,0-1 0,-5-5 0,2 1 0,-4 2 0,-5 2 0,-5-4 0,0 0 0,-2 3 0,-2 5 0,0 2 0,0 7 0,0-5 0,0 3 0,0-3 0,0-7 0,0 0 0,0 1 0,0-6 0,2-1 0,1-2 0,2-3 0,0-7 0,-5-1 0,0 1 0,0 2 0,0 3 0,0 2 0,0 2 0,0 14 0,0 5 0,0 17 0,0 12 0,0 5 0,0 6 0,1 2 0,3 7 0,2 1 0,2-1 0,-3 0 0,5 1 0,2 1 0,1-2 0,0 4 0,-2-11 0,-1-1 0,1-6 0,2-4 0,2-12 0,0-5 0,-7-8 0,-3-7 0,-5-9 0,-5-8 0,-3-11 0,-7-4 0</inkml:trace>
  <inkml:trace contextRef="#ctx0" brushRef="#br0" timeOffset="3963">3690 479 12287,'-20'-14'0,"0"-1"0,-6 0 0,15 7 0,-2 1 0,5 1 0,3 4 0,11-4 0,6 6 0,4 0 0,4 0 0,6 0 0,0 0 0,5 0 0,3 0 0,5-5 0,-4 0 0,-1 2 0,2 1 0,-5-3 0,3 0 0,-3 2 0,-1 1 0,-3 2 0,-1 0 0,-3 2 0,-1 3 0,-3 3 0,-6 7 0,-3-1 0,-3 1 0,-7 0 0,0 0 0,0-1 0,0 1 0,0 0 0,0-1 0,0-4 0,0 0 0,0-3 0,0-3 0,0-8 0,0-10 0,0-5 0,0-7 0,0-7 0,-5-3 0,-2-5 0,1 2 0,-1-2 0,-3-1 0,5-2 0,0 1 0,-1 4 0,4 3 0,-3 7 0,4-1 0,2 9 0,4 6 0,2 14 0,3 12 0,-4 7 0,1 7 0,-1 2 0,6 3 0,-4-1 0,-2 1 0,4 4 0,-3 0 0,1-1 0,3-2 0,2 2 0,2-2 0,0-5 0,-1-3 0,1-4 0,0-4 0,0-2 0,-1-3 0,6-5 0,-1-10 0,-1-5 0,-1-3 0,-3-7 0,1-1 0,0-2 0,0-3 0,4 0 0,1 0 0,-2 3 0,-2 2 0,-1 1 0,-1 5 0,1 1 0,0 6 0,-7 12 0,-3 11 0,-3 3 0,-2 3 0,-2-3 0,-1 5 0,-2-2 0,1-3 0,1-1 0,-2-3 0,5-7 0,0-7 0,2-7 0,8-9 0,1-4 0,2-4 0,2 1 0,0-1 0,-1-1 0,1 2 0,-2 2 0,-1 6 0,-4 1 0,-2-1 0,6 7 0,-11 3 0,4 10 0,-3 3 0,-2 7 0,0-1 0,1 1 0,3 0 0,2-1 0,2 1 0,-3 0 0,5 1 0,2 2 0,1 2 0,-2 6 0,1-2 0,2 4 0,3 1 0,-4 7 0,6 4 0,-2 2 0,-3 2 0,1 0 0,0 2 0,-2 0 0,-3-2 0,-2 2 0,-5-12 0,2-1 0,-2-2 0,-1-9 0,-4 0 0,-1-3 0,-2 1 0,-8-2 0,0-7 0,-7-1 0,-3 1 0,-1-2 0,-6-1 0,-1-2 0,-3-2 0,-2 2 0,-6-1 0,-1-2 0,-2-1 0,-3-2 0,4 0 0</inkml:trace>
  <inkml:trace contextRef="#ctx0" brushRef="#br0" timeOffset="4529">265 1817 12287,'14'0'0,"8"0"0,4 0 0,5 0 0,3 0 0,7 0 0,-2 0 0,4-2 0,1-3 0,-2 2 0,-3-5 0,-6 0 0,-7 0 0,-1 3 0,-11-5 0,-6-2 0,2-1 0,-2-1 0</inkml:trace>
  <inkml:trace contextRef="#ctx0" brushRef="#br0" timeOffset="4695">529 1538 12287,'-10'0'0,"1"0"0,5 3 0,-1 7 0,4 9 0,1 14 0,1 8 0,4 6 0,5 7 0,3 8 0,4 3 0,1-1 0,1-3 0,1-1 0,-4-11 0,2-5 0,2-8 0,-1-10 0,-4-16 0,0-5 0,-1-4 0,1-14 0,0-8 0,-1-10 0,1-6 0,0-8 0</inkml:trace>
  <inkml:trace contextRef="#ctx0" brushRef="#br0" timeOffset="5962">1323 1420 12287,'0'-15'0,"0"10"0,0 10 0,0 13 0,2 10 0,1 6 0,2 6 0,-2 2 0,4 2 0,-1 2 0,1 1 0,-1 2 0,4-3 0,-4-8 0,1-7 0,0-4 0,-3-2 0,-2-19 0,1-7 0,2-12 0,-1-10 0,-3-3 0,1 0 0,1 1 0,2-1 0,1-2 0,-1-1 0,4 1 0,-1 3 0,5-1 0,-3 7 0,1 1 0,-1 1 0,8 4 0,-4 4 0,3 4 0,-1 3 0,-1 2 0,1 2 0,1 3 0,-3 4 0,7 9 0,-9 4 0,-1-1 0,2 0 0,0 4 0,2-4 0,0 0 0,0 0 0,-1 0 0,1-3 0,0 0 0,-1-5 0,1 1 0,0-10 0,-1 0 0,1-9 0,-2-5 0,-1-5 0,-4-4 0,-2-6 0,-1 2 0,-5-1 0,0-2 0,0-2 0,0-1 0,-1 1 0,-4 3 0,-3-1 0,-7 8 0,0 3 0,0 4 0,1 8 0,-1-1 0,0 8 0,1 6 0,-4 8 0,0 4 0,3 5 0,2 4 0,-2 3 0,9-1 0,-1 1 0,1-2 0,1 4 0,6-1 0,4-4 0,5-5 0,5-2 0,4-7 0,6-6 0,3-3 0,6-4 0,0-11 0,-1-8 0,-2-8 0,3-6 0,2-4 0,-2-3 0,-3-1 0,1 4 0,-11-1 0,-2 3 0,-2 2 0,-1 6 0,-11 3 0,-2 4 0,-3 8 0,-5 4 0,-3 8 0,0 5 0,-10 9 0,3 4 0,-1-1 0,0 0 0,1 5 0,0-3 0,2 2 0,3-1 0,-3-6 0,5 3 0,0 0 0,1-4 0,14-3 0,4-9 0,6-5 0,2-5 0,6-8 0,-4-6 0,0 1 0,1 2 0,-3-2 0,-4 1 0,0 4 0,-1 0 0,-1 5 0,-1 0 0,-2 1 0,-2 4 0,1 8 0,-2 3 0,0 0 0,-6 10 0,4-2 0,-3 4 0,-2 1 0,5 5 0,0-1 0,-2 3 0,-2 1 0,4 2 0,2 2 0,1 1 0,3-1 0,-2-2 0,0-2 0,1 1 0,-2-1 0,5 0 0,-4 1 0,0-2 0,1-4 0,-5-3 0,3-6 0,-1 0 0,-4-1 0,-1 1 0,-2 0 0,0-1 0,-7 0 0,-3-5 0,-3-2 0,-1-1 0,-3-4 0,-2 3 0,-6-3 0,-3-2 0,-1 0 0,-2-2 0,-2-3 0,-1-5 0,-7-3 0,2-2 0,-2 1 0,2-1 0,0 0 0,9-1 0,6-2 0,1-2 0,13-1 0,0 2 0,1-4 0,0-7 0</inkml:trace>
  <inkml:trace contextRef="#ctx0" brushRef="#br0" timeOffset="6297">2514 1567 12287,'14'-7'0,"1"6"0,0-6 0,-1 7 0,-4 2 0,-2 3 0,-1 5 0,-4 3 0,0 1 0,1 1 0,1 1 0,-2 4 0,-2-4 0,-1 4 0,-1-5 0,-4-6 0,2 3 0,-7-7 0,-2-2 0,-1-1 0,-1-4 0,1-4 0,3-9 0,-3-1 0,5-9 0,-2-3 0,0-4 0,5 1 0,-3-4 0,1 6 0,4 4 0,1-2 0,2 4 0,0 0 0,0 3 0,0-1 0,0 1 0,0 2 0,2 9 0,3 4 0,-2 5 0,5 5 0,1 4 0,-1 5 0,2 5 0,4 1 0,1-1 0,0 3 0,-1-4 0,3 6 0,1 1 0,1-3 0,7 6 0,-3-5 0</inkml:trace>
  <inkml:trace contextRef="#ctx0" brushRef="#br0" timeOffset="6680">2822 1655 12287,'15'5'0,"0"0"0,-1-2 0,-4-1 0,0-2 0,1 0 0,-2 0 0,0 0 0,-4 0 0,3-2 0,-1-3 0,0 4 0,-4-6 0,3 2 0,2 0 0,-3-4 0,5 2 0,2-1 0,1 0 0,1-2 0,1 5 0,0-1 0,-1 1 0,1 1 0,-2 4 0,-1 4 0,-4 2 0,-2 2 0,4-3 0,-3 3 0,-1 1 0,1-1 0,4-5 0,-1 2 0,3-3 0,2-4 0,-1-3 0,1-3 0,0-7 0,0 0 0,-1 1 0,1-1 0,1 2 0,2 3 0,2 5 0,-1-1 0,-4 1 0,0 3 0,0 5 0,-1 1 0,1 7 0,-2 4 0,-3 3 0,1 1 0,-4-4 0,-1 0 0,1 0 0,-2-6 0,-5 1 0,6-7 0,-4-3 0,3-9 0,-2-4 0,2-2 0,-2 2 0,5 1 0,1 4 0,-1 2 0,-5-6 0,17 11 0,-4-6 0</inkml:trace>
  <inkml:trace contextRef="#ctx0" brushRef="#br0" timeOffset="6846">3748 1611 12287,'7'10'0,"3"0"0,-4-5 0,1 4 0,-1 3 0,-4 1 0,4 2 0,1-1 0,-5 1 0,2 0 0,-2-1 0,-4-5 0,-2-5 0,-5-2 0,-5-2 0</inkml:trace>
  <inkml:trace contextRef="#ctx0" brushRef="#br0" timeOffset="7046">4248 1567 12287,'0'8'0,"0"-1"0,0-1 0,0-4 0,0 11 0,0-5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43:02.957"/>
    </inkml:context>
    <inkml:brush xml:id="br0">
      <inkml:brushProperty name="width" value="0.08571" units="cm"/>
      <inkml:brushProperty name="height" value="0.08571" units="cm"/>
      <inkml:brushProperty name="color" value="#FFC114"/>
    </inkml:brush>
  </inkml:definitions>
  <inkml:trace contextRef="#ctx0" brushRef="#br0">214 74 12287,'-8'-8'0,"-5"-6"0,11 13 0,-4-6 0,6 7 0,0 0 0,0 7 0,0 3 0,0 4 0,0 6 0,0 4 0,0 9 0,0 3 0,0 2 0,0 6 0,0 6 0,0 3 0,0 2 0,0-4 0,0-2 0,0-7 0,0-8 0,0-1 0,0-13 0,0-9 0,0-11 0,0-8 0,0-13 0,0-9 0,0-7 0,0-6 0,6-1 0,2 0 0,2 0 0,0 0 0,-5-3 0,3 1 0,0 5 0,0 3 0,-4 4 0,2 5 0,1-1 0,-6 3 0,4 2 0,-3 6 0,-4 9 0,-3 5 0,2 3 0,-7 2 0,-1 0 0,-2 2 0,-2 1 0,0 4 0,1 1 0,-1 0 0,0 3 0,0-1 0,1 2 0,-3 1 0,-1 1 0,-1 1 0,-6-2 0,6-3 0,4-4 0,5-6 0,9 0 0,-1-1 0,7-4 0,3-5 0,2 2 0,5 0 0,1 0 0,4-1 0,-3 6 0,6-2 0,0 4 0,0 1 0,2 0 0,2 0 0,-1 0 0,-1 0 0,-2 1 0,3 3 0,-3 2 0,-2 2 0,4-4 0,-4 2 0,0-1 0,0 0 0,-1 5 0,-5-5 0,-1-2 0,1-2 0,0 4 0,-1 0 0,-5 0 0,4-5 0,-5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2:32.443"/>
    </inkml:context>
    <inkml:brush xml:id="br0">
      <inkml:brushProperty name="width" value="0.08571" units="cm"/>
      <inkml:brushProperty name="height" value="0.08571" units="cm"/>
      <inkml:brushProperty name="color" value="#FFC114"/>
    </inkml:brush>
  </inkml:definitions>
  <inkml:trace contextRef="#ctx0" brushRef="#br0">102 118 12287,'-15'0'0,"1"0"0,-1 0 0,0 0 0,5-2 0,1-2 0,0-5 0,0-5 0,4 5 0,11 3 0,9-1 0,3 6 0,10-4 0,4 3 0,4 2 0,3 0 0,7 0 0,2 0 0,1 0 0,6 5 0,-1 2 0,3-1 0,2 1 0,5-1 0,1-2 0,-1 0 0,-4 0 0,7-3 0,-8-1 0,1 0 0,1 0 0,1 0 0,0-1 0,-2-3 0,2 0 0,0-6 0,-1 3 0,-1 1 0,-1-1 0,11-4 0,-8 3 0,0-1 0,2 4 0,1-1 0,-2 1 0,-3 2 0,2 1 0,-2 2 0,-2 0 0,-5 0 0,-2 0 0,11 0 0,-13 0 0,0-1 0,-1-4 0,-1 3 0,0-3 0,-1 3 0,1 2 0,-1 0 0,-3 0 0,-3 2 0,1 3 0,10-3 0,-7 3 0,2-4 0,-1-1 0,3 0 0,-1 0 0,-1 0 0,1 0 0,1 0 0,-4 0 0,0 0 0,0 0 0,5 5 0,0 0 0,-2-2 0,-1-1 0,1-2 0,1 1 0,-4 3 0,-2 1 0,4 4 0,-7-2 0,2 0 0,-2-1 0,2 1 0,-7-4 0,-1 3 0,-2 3 0,3-5 0,1 5 0,-3-1 0,-1 0 0,4-5 0,1 4 0,-1-1 0,1 4 0,4-2 0,-4 0 0,-1 1 0,1-1 0,4 0 0,-3 3 0,2-1 0,2 2 0,3-4 0,-8 2 0,-1-1 0,-4 0 0,6 2 0,-7-5 0,1 1 0,0 0 0,1 2 0,1-2 0,-4-1 0,-1 1 0,8-2 0,-7-5 0,1 0 0,-4 0 0,5 0 0,-3 0 0,1 0 0,4 0 0,-1 1 0,-2 3 0,-1 1 0,1-2 0,4-1 0,0-1 0,-1 2 0,-2 2 0,-3 0 0,-1-5 0,0 0 0,-1 0 0,3 5 0,-8 0 0,1-2 0,-1-1 0,5-2 0,-3 0 0,1 0 0,1 0 0,-2 0 0,3 0 0,-2 0 0,2 0 0,1 0 0,0 0 0,-1 0 0,1 0 0,9 0 0,-7 2 0,2 1 0,0 2 0,3 1 0,1-2 0,-1 2 0,2 2 0,-2-5 0,4 4 0,-6-2 0,1 0 0,5 5 0,-4-5 0,-1-2 0,-2-2 0,-2-1 0,0 0 0,1 0 0,-1 0 0,1 0 0,-1 0 0,0 0 0,1 0 0,-1 0 0,1 0 0,-1 0 0,0 0 0,1 0 0,1 0 0,1 0 0,3 0 0,2 0 0,-4 0 0,-2 0 0,2 0 0,4-1 0,-2-2 0,-3-4 0,-1-1 0,-1 3 0,-1-3 0,0 0 0,1-1 0,2 5 0,0-5 0,-5 1 0,1 0 0,0 3 0,1-3 0,1 0 0,-1 0 0,4 4 0,-1-2 0,-1 1 0,2 0 0,0 0 0,-4 4 0,1-3 0,-1-1 0,5 0 0,0 5 0,-1-1 0,-2-4 0,-1 2 0,1-6 0,1 3 0,3 3 0,2-4 0,-4 2 0,-2 0 0,2-1 0,4 4 0,-1-4 0,0 1 0,0 0 0,3 0 0,-3 5 0,2 0 0,2 0 0,1 0 0,0 0 0,-3 0 0,-2 0 0,3 0 0,-3 0 0,0 0 0,0 0 0,3 0 0,-2 0 0,3 0 0,0 0 0,6 0 0,-5 0 0,3 0 0,0 0 0,7 0 0,-9 0 0,1 0 0,-1 0 0,7 0 0,-8 0 0,0 0 0,1 0 0,-6 0 0,0 0 0,-2 0 0,1 0 0,6 0 0,-4 0 0,2 0 0,0 0 0,1 5 0,4 0 0,0-2 0,0-1 0,-2-1 0,-1 3 0,-3 0 0,-2 0 0,5-1 0,-4 0 0,1 2 0,-4-2 0,0-1 0,-3-2 0,-3 0 0,0 0 0,-2 0 0,0 0 0,-1 0 0,-2-2 0,1-2 0,-8 0 0,-6-6 0,-7 1 0,4-6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2:38.874"/>
    </inkml:context>
    <inkml:brush xml:id="br0">
      <inkml:brushProperty name="width" value="0.08571" units="cm"/>
      <inkml:brushProperty name="height" value="0.08571" units="cm"/>
      <inkml:brushProperty name="color" value="#FFC114"/>
    </inkml:brush>
  </inkml:definitions>
  <inkml:trace contextRef="#ctx0" brushRef="#br0">30 251 12287,'-8'-10'0,"3"0"0,2 5 0,-2-5 0,3 7 0,-4-10 0,6 11 0,0-4 0,0 6 0,0 0 0,6 0 0,4 0 0,3 0 0,2 0 0,0 0 0,1 0 0,3 0 0,4 0 0,8 0 0,2 0 0,1 0 0,5-2 0,-3-1 0,2-4 0,3-1 0,1-1 0,4-5 0,0 3 0,-2 1 0,6 5 0,-9-3 0,0 2 0,2 2 0,-3-2 0,1 1 0,-3 2 0,-2 1 0,5 2 0,-2 0 0,2-2 0,-2-3 0,7 4 0,-4-6 0,2 2 0,3 1 0,4-8 0,-4 4 0,-1-2 0,2 0 0,4 5 0,0-3 0,0 2 0,-1 2 0,6 3 0,-13 1 0,4 0 0,2 0 0,-4 0 0,5 1 0,-4 3 0,-3 1 0,13 4 0,-6-4 0,-1-1 0,-2-3 0,9-1 0,-5 0 0,4 0 0,1 0 0,3 0 0,-4 0 0,4 0 0,4 0 0,5 0 0,-6 0 0,-1-1 0,-1-4 0,1 3 0,-2-3 0,-4 4 0,-4 1 0,0 0 0,-4 1 0,-6 2 0,-4 2 0,4 5 0,-12-3 0,1-1 0,0 1 0,-4 3 0,-2-6 0,-5 1 0,-4 2 0,-1-6 0,-1 4 0,1-3 0,0-2 0,-1 0 0,1 0 0,0 0 0,-7 0 0,-2 2 0,-6 3 0,-6 3 0,-9 13 0,-8 2 0</inkml:trace>
  <inkml:trace contextRef="#ctx0" brushRef="#br0" timeOffset="615">500 383 12287,'-24'0'0,"-1"0"0,8 0 0,2 0 0,10 0 0,10 0 0,5 0 0,3 0 0,8 0 0,5 0 0,5 2 0,3 3 0,7-4 0,0 4 0,5-3 0,3-2 0,6 0 0,1 0 0,4 0 0,4 0 0,11 0 0,2 0 0,6 0 0,7 0 0,5 0 0,-4 0 0,-3 0 0,-1 0 0,6 0 0,-8 0 0,-3 0 0,-6 0 0,9-7 0,-6-3 0,1-3 0,3-1 0,2-6 0,-7 0 0,-1 2 0,0 2 0,14 1 0,-6 1 0,3 1 0,-3 3 0,7-2 0,-14 6 0,1-1 0,-1 1 0,9 1 0,-12 3 0,-2-1 0,2-2 0,9 2 0,-9 6 0,0 4 0,-5 1 0,2-3 0,-15 3 0,2 0 0,3 0 0,3-5 0,-4 4 0,-7-2 0,-7 0 0,4 0 0,-11-5 0,-2 0 0,-5 0 0,3 0 0,-10 0 0,-2 0 0,-1 0 0,-3 0 0,-6 0 0,-5 6 0,-3-2 0,-6 5 0,0-4 0,0 5 0,0 1 0,-6 9 0,-3 3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3:03.099"/>
    </inkml:context>
    <inkml:brush xml:id="br0">
      <inkml:brushProperty name="width" value="0.08571" units="cm"/>
      <inkml:brushProperty name="height" value="0.08571" units="cm"/>
      <inkml:brushProperty name="color" value="#FFC114"/>
    </inkml:brush>
  </inkml:definitions>
  <inkml:trace contextRef="#ctx0" brushRef="#br0">30 242 12287,'-5'-14'0,"0"-1"0,-6 7 0,9-5 0,-5 13 0,7 0 0,0 8 0,0 18 0,0 10 0,0 8 0,0 5 0,2 10 0,1-2 0,2 0 0,-2 0 0,4 2 0,0-10 0,-1-3 0,1-5 0,4-7 0,-1-11 0,3-9 0,2-7 0,3-10 0,-1-12 0,0-14 0,1-11 0,5-9 0,-4-1 0,-1-1 0,-1 1 0,-4 2 0,-2 7 0,-3 4 0,-1 1 0,3 3 0,-4 9 0,2 4 0,4 4 0,-4 3 0,2 3 0,1 5 0,2 5 0,2 5 0,0 6 0,-1 7 0,4 0 0,0 5 0,-1 0 0,0 0 0,0-4 0,-6 6 0,-1-1 0,1-1 0,-2 3 0,-1-6 0,-2-2 0,-2-2 0,-3-1 0,-1 0 0,2-7 0,1-5 0,2-6 0,6-10 0,-1-8 0,5-2 0,5-3 0,-2 3 0,6-2 0,2 1 0,2 1 0,1-5 0,1 5 0,-3 0 0,-2 4 0,1 9 0,-6 3 0,-2 3 0,-2-1 0,-3 1 0,-3 11 0,-5 6 0,-4 5 0,-1 6 0,0-2 0,-1-1 0,-4 0 0,-3 5 0,-7-3 0,0 0 0,1-3 0,-1-4 0,0-3 0,1-3 0,-1-5 0,0-4 0,0-2 0,2-4 0,4-5 0,2-8 0,7-5 0,0-3 0,0-5 0,3-7 0,7 4 0,0-13 0,11 1 0</inkml:trace>
  <inkml:trace contextRef="#ctx0" brushRef="#br0" timeOffset="167">1029 51 12287,'8'-15'0,"6"1"0,-11 4 0,7 0 0,-5 9 0,3 2 0,-2 12 0,-1 13 0,-5 12 0,0 4 0,0 9 0,5 5 0,0 4 0,0 0 0,1-1 0,-2 7 0,5-11 0,3-3 0,1-4 0,2-4 0,-1-15 0,1-6 0,0-5 0,-2-13 0,-3-10 0,-4-3 0,-12-26 0,-3 3 0</inkml:trace>
  <inkml:trace contextRef="#ctx0" brushRef="#br0" timeOffset="300">809 286 12287,'-23'-29'0,"5"1"0,7 4 0,-1 2 0,7 8 0,7 6 0,11 3 0,10 3 0,11 2 0,13 2 0,7 3 0,4 4 0,0 4 0,8 7 0,2 1 0,4 1 0,2-1 0,-3 3 0,-2-4 0,9 6 0,-2-3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3:00.436"/>
    </inkml:context>
    <inkml:brush xml:id="br0">
      <inkml:brushProperty name="width" value="0.08571" units="cm"/>
      <inkml:brushProperty name="height" value="0.08571" units="cm"/>
      <inkml:brushProperty name="color" value="#FFC114"/>
    </inkml:brush>
  </inkml:definitions>
  <inkml:trace contextRef="#ctx0" brushRef="#br0">53 223 12287,'0'-33'0,"0"5"0,0 6 0,2-1 0,2 6 0,6 6 0,3 3 0,7 3 0,1 5 0,2 0 0,3 0 0,2 2 0,1 4 0,1 7 0,-1 5 0,-1 7 0,-2-4 0,-5 2 0,-4 3 0,4 2 0,-11 1 0,-2 0 0,0 1 0,-6 4 0,1 2 0,-6 2 0,-7 2 0,-11 1 0,-7 0 0,-7-3 0,-2-2 0,-7-2 0,-5-6 0,3-4 0,5-4 0,2-6 0,10-2 0,6-4 0,5-1 0,10-3 0,8-2 0,11 3 0,7 5 0,7 3 0,2 0 0,4-2 0,2-1 0,1 2 0,1 1 0,-4 0 0,1-2 0,3-1 0,4-7 0,-5 4 0,-3-2 0,-5 0 0,5-1 0,-6-4 0,6 0 0,-8 0 0</inkml:trace>
  <inkml:trace contextRef="#ctx0" brushRef="#br0" timeOffset="349">126 91 12287,'-14'-23'0,"-1"2"0,0 12 0,7 6 0,3 13 0,4 9 0,7 16 0,2 10 0,2 13 0,0 9 0,-5 18 0,3 9 0,-4-43 0,-2 1 0,0 2 0,0 0 0,1 3 0,0 0 0,0-2 0,-1-2 0,1 47 0,-1-6 0,-2-9 0,2-21 0,1-13 0,2-14 0,0-2 0,0-27 0,0-3 0,-1-23 0,-4-13 0</inkml:trace>
  <inkml:trace contextRef="#ctx0" brushRef="#br0" timeOffset="904">788 1105 12287,'0'-15'0,"1"5"0,3 1 0,2-3 0,2-1 0,-3-7 0,5 1 0,0 1 0,-2 2 0,4-4 0,-8 0 0,1 2 0,2 2 0,-5 1 0,1 2 0,-6 3 0,-1 4 0,-6 6 0,1 3 0,0 7 0,-4 0 0,4 11 0,-3 0 0,2 4 0,4 3 0,6 1 0,0 0 0,0 1 0,1-2 0,4-4 0,5-4 0,3-4 0,7-3 0,1-3 0,2-7 0,3-6 0,7-17 0,3-12 0,1-9 0,4-10 0,-5-9 0,-2-7 0,-3-5 0,-8 2 0,-2-10 0</inkml:trace>
  <inkml:trace contextRef="#ctx0" brushRef="#br0" timeOffset="1364">1199 208 12287,'-8'-52'0,"-5"1"0,10 14 0,-7 2 0,7 11 0,-4 16 0,7 16 0,0 12 0,0 9 0,2 17 0,1 4 0,2 9 0,-2 5 0,4 11 0,-1 0 0,1 5 0,0 5 0,2 0 0,-1 0 0,4-3 0,4-2 0,2-10 0,-3-13 0,0-15 0,-1-15 0,1-8 0,0-16 0,-1-6 0,1-10 0,-2-10 0,-1-11 0,-3-5 0,3-4 0,-6 1 0,1 1 0,-2 3 0,0 2 0,5 2 0,-6 6 0,0 4 0,-3 4 0,-1 4 0,0 19 0,0 9 0,0 9 0,0 10 0,0 0 0,0 7 0,2-1 0,3 1 0,-2-6 0,7 1 0,1-7 0,2-6 0,4-6 0,2-4 0,4-7 0,0-6 0,10-7 0,-2-11 0,3-8 0,2-9 0,2 2 0,-6 0 0,-2 4 0,-3 2 0,-2 1 0,-12 13 0,-3 2 0,-4 11 0,-6 5 0,0 9 0,0 7 0,-5 8 0,0-1 0,1 3 0,-3 1 0,5-1 0,-2-2 0,2-3 0,2-2 0,2-3 0,2-7 0,6-2 0,3-3 0,7-1 0,3-7 0,1-2 0,2-6 0,5-5 0,-6-3 0,3-2 0,1 2 0,7-4 0,2-1 0</inkml:trace>
  <inkml:trace contextRef="#ctx0" brushRef="#br0" timeOffset="1865">2787 914 12287,'-10'0'0,"0"0"0,-1 0 0,-2 8 0,-2 7 0,0 7 0,1 6 0,-1 10 0,-1 6 0,-2 7 0,-2 1 0,-6 11 0,10-15 0,-6 9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3:04.550"/>
    </inkml:context>
    <inkml:brush xml:id="br0">
      <inkml:brushProperty name="width" value="0.08571" units="cm"/>
      <inkml:brushProperty name="height" value="0.08571" units="cm"/>
      <inkml:brushProperty name="color" value="#FFC114"/>
    </inkml:brush>
  </inkml:definitions>
  <inkml:trace contextRef="#ctx0" brushRef="#br0">383 479 12287,'0'-10'0,"0"0"0,-6 0 0,-4-4 0,2-1 0,-2 2 0,0 2 0,2 1 0,-5 5 0,3-3 0,-3 1 0,-2 4 0,-1 1 0,-4 2 0,-3 2 0,1 3 0,-9 8 0,4 8 0,3 0 0,1 1 0,-1 2 0,4-3 0,4 1 0,4-1 0,1-2 0,6-4 0,2 0 0,1-1 0,5-4 0,5-2 0,9-1 0,4-4 0,3 4 0,6-2 0,-1-2 0,1-1 0,-1 2 0,0 1 0,-1 0 0,-3 2 0,1-1 0,-5 6 0,-1-2 0,-4 1 0,2 2 0,-10 2 0,0-1 0,-3 1 0,-5 0 0,-5 1 0,-5 2 0,-3 2 0,-6 4 0,-2-4 0,-2-4 0,-3-4 0,-1 1 0,1-5 0,3 0 0,2-3 0,2-5 0,6-5 0,3-5 0,10-4 0,11-6 0,7-3 0,7 0 0,9-11 0,4 9 0,6-11 0</inkml:trace>
  <inkml:trace contextRef="#ctx0" brushRef="#br0" timeOffset="281">589 582 12287,'28'-23'0,"-4"3"0,-4 4 0,-10 6 0,-6 0 0,-4 7 0,-4 0 0,-6 6 0,-3 2 0,-2 8 0,0 3 0,1 1 0,-1 6 0,2 1 0,1 4 0,3 1 0,5-1 0,-1-2 0,4-1 0,1 1 0,0 0 0,1-2 0,4-6 0,5-6 0,10-6 0,4-6 0,4-1 0,1-4 0,1-10 0,-1-11 0,-1-5 0,-4-3 0,-2-1 0,-8 8 0,-1 2 0,-3 5 0,-2 6 0,-3 4 0,-3 7 0,3 11 0,-5 8 0,-5 5 0,3 2 0,-3 3 0,4-1 0,1 1 0,0-3 0,0 0 0,0-2 0,0-3 0,1-8 0,4-4 0,5-1 0,3 0 0,2-8 0,0-12 0,6-6 0,2-8 0</inkml:trace>
  <inkml:trace contextRef="#ctx0" brushRef="#br0" timeOffset="499">1103 155 12287,'0'-29'0,"0"0"0,0-1 0,0 7 0,0 4 0,0 2 0,0 9 0,0 10 0,0 13 0,0 11 0,0 11 0,5 7 0,0 15 0,0 2 0,2 4 0,-4 9 0,7-6 0,-1 1 0,0-6 0,4 6 0,-3-12 0,3-3 0,1-8 0,1-17 0,0-12 0,-1-8 0,1-2 0,-5-10 0,-2-12 0,-1-8 0,-4-5 0,-2-8 0,-1-1 0</inkml:trace>
  <inkml:trace contextRef="#ctx0" brushRef="#br0" timeOffset="1448">868 420 12287,'-10'-5'0,"1"-1"0,-3-3 0,1 5 0,1-6 0,5 7 0,10-2 0,10-2 0,9 2 0,6 2 0,4 1 0,3-3 0,7 0 0,1 2 0,-1 2 0,-2 2 0,-1 2 0,-2 4 0,2 1 0,-7-5 0,-3 4 0,-6-2 0,-4 0 0,-1 0 0,-12-4 0,-5 3 0,-6 0 0,0 8 0,-6-2 0,3 3 0,-4 6 0,5 3 0,2-1 0,1 0 0,-3 8 0,0-2 0,2-1 0,2 1 0,1 0 0,1-3 0,4-6 0,5-6 0,3-1 0,2-6 0,-1-2 0,1-1 0,0-15 0,1-7 0,2-6 0,2-3 0,4-1 0,-4-1 0,-2-2 0,-2-1 0,-1 1 0,-1 7 0,0 4 0,-5 0 0,-2 3 0,-7 12 0,0 7 0,0 8 0,0 5 0,0 7 0,0 1 0,0 0 0,0 1 0,0 2 0,0-3 0,0 1 0,0-1 0,0-2 0,0-4 0,0 0 0,1-2 0,4-3 0,5-5 0,3-12 0,2-6 0,0-5 0,-6-2 0,0 4 0,-1-2 0,0-1 0,-3-1 0,3 5 0,-1 1 0,-4-1 0,3 5 0,1 0 0,1-1 0,-3 3 0,5-2 0,-5 8 0,4 2 0,0 8 0,0 10 0,-4 4 0,-3 0 0,3-2 0,0 3 0,-2 0 0,-1 0 0,3-5 0,-1 1 0,0-2 0,-3-3 0,4-4 0,2-2 0,1-1 0,-3-2 0,5-5 0,-1-2 0,0-3 0,9-3 0,-4-7 0,3 1 0,-1-1 0,4-5 0,-1 1 0,-1 1 0,-2 1 0,-1 3 0,1-1 0,1 0 0,-3 1 0,4-1 0,-9 0 0,-1 0 0,3 1 0,-6-1 0,-2 0 0,-8 7 0,-4 3 0,-4 4 0,-2 1 0,0 3 0,1 5 0,-1 7 0,0 1 0,0 5 0,2 1 0,2-1 0,1 0 0,7 4 0,-2-6 0,3-1 0,2-2 0,2-1 0,3-2 0,5-3 0,3-5 0,3-3 0,2-2 0,3-2 0,2-3 0,-3-3 0,3-7 0,-2 0 0,-3 1 0,3-6 0,-1 1 0,-2 1 0,-2 8 0,-1 5 0,-6 10 0,0 5 0,-3 4 0,-3 6 0,4 3 0,-1 5 0,1-2 0,-1-2 0,6-1 0,-4 2 0,2-6 0,0-3 0,-1-7 0,6-8 0,0-9 0,-2-8 0,-2-15 0,-1-4 0,2-4 0,1-10 0,1-3 0</inkml:trace>
  <inkml:trace contextRef="#ctx0" brushRef="#br0" timeOffset="1583">2485 229 12287,'13'-47'0,"-3"3"0,-4-4 0,-1 19 0,0-1 0,2 9 0,-4 13 0,2 10 0,-2 11 0,-1 10 0,-2 11 0,0 5 0,0 3 0,5 9 0,0 3 0,-2 2 0,-1-3 0,4 1 0,2-6 0,2-3 0,0 3 0,0-7 0,4-7 0,1-3 0,6-2 0,2 1 0</inkml:trace>
  <inkml:trace contextRef="#ctx0" brushRef="#br0" timeOffset="1966">2294 391 12287,'0'-8'0,"0"3"0,3 8 0,7 2 0,6 6 0,15-1 0,4 3 0,4 2 0,15-1 0,6 3 0,4-1 0,1-1 0,2 8 0,-5-9 0,-3 3 0,-2-1 0,-6-3 0,-15-1 0,-7-3 0,-9-5 0,-7 1 0,-11-10 0,-7-7 0,-4-6 0,5 2 0,-5-5 0,3-1 0,3-2 0,-4-2 0,2 0 0,2 3 0,1 2 0,-3-4 0,-1 5 0,-1 3 0,1 0 0,-6 9 0,3 3 0,-5 15 0,0 6 0,1 5 0,3 6 0,-2 0 0,6 3 0,-1-2 0,1-4 0,1 2 0,5-5 0,2 1 0,2-1 0,10 3 0,7-2 0,3-3 0,7-2 0,0 0 0,10-8 0,3-1 0,4-3 0,1-4 0,-5 1 0,0 1 0,0 2 0,0 0 0,0-5 0</inkml:trace>
  <inkml:trace contextRef="#ctx0" brushRef="#br0" timeOffset="2149">3749 817 12287,'15'8'0,"0"-1"0,-7-6 0,-3 4 0,3-3 0,-8 4 0,0-6 0,0 0 0,-13-1 0,3-4 0,3-3 0,1-7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3:12.914"/>
    </inkml:context>
    <inkml:brush xml:id="br0">
      <inkml:brushProperty name="width" value="0.08571" units="cm"/>
      <inkml:brushProperty name="height" value="0.08571" units="cm"/>
      <inkml:brushProperty name="color" value="#FFC114"/>
    </inkml:brush>
  </inkml:definitions>
  <inkml:trace contextRef="#ctx0" brushRef="#br0">51 265 12287,'-23'-14'0,"8"-1"0,2 7 0,13 1 0,0 6 0,8-4 0,7 3 0,4-5 0,6 1 0,3-4 0,6-3 0,4-2 0,1 1 0,2-1 0,11 0 0,-3-1 0,6-2 0,4-2 0,10 1 0,1 4 0,0 2 0,2 3 0,5 4 0,3 6 0,-2 0 0,-3 0 0,10 5 0,-6 1 0,1 2 0,3 4 0,2-1 0,-8 1 0,-4-4 0,-1-2 0,8 4 0,-3-3 0,3-1 0,0 1 0,11-1 0,-9-3 0,5 2 0,4-1 0,9 2 0,-2-1 0,-2 0 0,2 2 0,-42-5 0,1 2 0,-2 2 0,-1-1 0,0 0 0,0 0 0,-3 1 0,-1 0 0,4-1 0,0 1 0,44 6 0,-47-7 0,1-1 0,1 2 0,0 0 0,4 0 0,-1 1 0,-5 0 0,-1 1 0,0-1 0,0 0 0,46 8 0,-41-8 0,1 1 0,-5-1 0,-1 0 0,1 1 0,0-1 0,47 8 0,-44-8 0,1 0 0,43 8 0,-2-2 0,-1-3 0,2 1 0,-14-4 0,-3 0 0,-2-1 0,1-1 0,-14-5 0,-3 0 0,-6 0 0,-4 0 0,-18 0 0,-3 0 0,-5 0 0,-11 0 0,-17 2 0,-14 1 0,-12 2 0,-14 13 0,-10-2 0</inkml:trace>
  <inkml:trace contextRef="#ctx0" brushRef="#br0" timeOffset="551">580 545 12287,'-20'-2'0,"1"-3"0,-1-3 0,5-2 0,1 0 0,9 7 0,10-2 0,13 3 0,9 2 0,8 0 0,4 0 0,3 0 0,12 0 0,3 2 0,4 1 0,6 2 0,11 5 0,12-3 0,8-1 0,-48-3 0,1 1 0,8 1 0,0-1 0,-4 0 0,1-1 0,1 0 0,0 1-38,0-1 1,1 0 0,-1 2 0,0 0 0,2-2 0,1-1 0,-2 0 0,0-1 37,1 0 0,0 0 0,1-1 0,1 0 0,-5 0 0,0 0 0,1 0 0,1 0 0,-2 0 0,2 0 0,6 0 0,-1 0 0,-6 0 0,-1 0 0,2-1 0,0 0 0,-1-1 0,0-1 0,2 2 0,0 0 0,-2-1 0,0 0 0,0 0 0,0 2 0,2 0 0,0 0 0,2 2 0,-1 1 0,-4 0 0,-1 0 0,0 1 0,-1 1 0,-2 0 0,1 1 0,6-2 0,0 0 0,-8 1 0,-1 0 0,2 0 0,0 1 0,2 1 0,0-1 0,-1 1 0,0 0 0,-2-2 0,-2 1 0,41 4 0,-5 1 0,4-4 0,-15-2 0,-1-4 0,-2-1 0,-8 0 0,-9 0 0,-5 0 0,-3 0 0,-5 0 0,-5 0 0,-8-1 0,-6-4 0,-2-2 0,-5-4 0,-1 1 0,1 0 0,-7 2 0,-1 1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3:36.023"/>
    </inkml:context>
    <inkml:brush xml:id="br0">
      <inkml:brushProperty name="width" value="0.08571" units="cm"/>
      <inkml:brushProperty name="height" value="0.08571" units="cm"/>
      <inkml:brushProperty name="color" value="#FFC114"/>
    </inkml:brush>
  </inkml:definitions>
  <inkml:trace contextRef="#ctx0" brushRef="#br0">1 45 12287,'0'-8'0,"0"-5"0,0 9 0,0-5 0,0 5 0,0-2 0,0 6 0,0 0 0,6 0 0,-3 0 0,7 2 0,2 2 0,1-2 0,1 3 0,1-3 0,0 2 0,0 1 0,-1-1 0,1-3 0,0-1 0,-1 0 0,1 2 0,0 3 0,-1-4 0,1 4 0,0-3 0,-5-2 0,-1 0 0,1 0 0,-3 0 0,-7 0 0,-7 0 0,-8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3:36.156"/>
    </inkml:context>
    <inkml:brush xml:id="br0">
      <inkml:brushProperty name="width" value="0.08571" units="cm"/>
      <inkml:brushProperty name="height" value="0.08571" units="cm"/>
      <inkml:brushProperty name="color" value="#FFC114"/>
    </inkml:brush>
  </inkml:definitions>
  <inkml:trace contextRef="#ctx0" brushRef="#br0">0 0 12287,'7'8'0,"-6"-1"0,6-7 0,-1 0 0,4 0 0,5 0 0,5 0 0,2 7 0,8 1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3:37.023"/>
    </inkml:context>
    <inkml:brush xml:id="br0">
      <inkml:brushProperty name="width" value="0.08571" units="cm"/>
      <inkml:brushProperty name="height" value="0.08571" units="cm"/>
      <inkml:brushProperty name="color" value="#FFC114"/>
    </inkml:brush>
  </inkml:definitions>
  <inkml:trace contextRef="#ctx0" brushRef="#br0">74 118 12287,'-15'-15'0,"5"5"0,0 0 0,0 1 0,-4-6 0,6 5 0,3 0 0,3 7 0,9 1 0,2 7 0,4 0 0,2 2 0,6-6 0,4 4 0,1-3 0,-2-2 0,8 0 0,-6 0 0,0 0 0,2 0 0,-2-2 0,0-3 0,-3-3 0,-2 0 0,-2-5 0,-4 5 0,0-7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3:37.189"/>
    </inkml:context>
    <inkml:brush xml:id="br0">
      <inkml:brushProperty name="width" value="0.08571" units="cm"/>
      <inkml:brushProperty name="height" value="0.08571" units="cm"/>
      <inkml:brushProperty name="color" value="#FFC114"/>
    </inkml:brush>
  </inkml:definitions>
  <inkml:trace contextRef="#ctx0" brushRef="#br0">1 1 12287,'0'14'0,"0"1"0,0 0 0,0 0 0,0 1 0,1 4 0,2 6 0,2 6 0,5 6 0,-3 8 0,1 3 0,3 5 0,-3-4 0,2-1 0,0-5 0,-2-5 0,5-9 0,-3-11 0,3-17 0,2-12 0,-1-16 0,1-11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43:05.108"/>
    </inkml:context>
    <inkml:brush xml:id="br0">
      <inkml:brushProperty name="width" value="0.08571" units="cm"/>
      <inkml:brushProperty name="height" value="0.08571" units="cm"/>
      <inkml:brushProperty name="color" value="#FFC114"/>
    </inkml:brush>
  </inkml:definitions>
  <inkml:trace contextRef="#ctx0" brushRef="#br0">131 2117 12287,'-15'0'0,"0"0"0,1 0 0,-1 0 0,0 2 0,1 3 0,4-4 0,0 4 0,0-3 0,2-2 0,3 0 0,8-2 0,4-3 0,1-5 0,2-7 0,5-6 0,-1-5 0,1-8 0,6-7 0,4-6 0,2-4 0,3-5 0,4-7 0,0-4 0,1-1 0,1 2 0,-5-1 0,5 7 0,-2 3 0,0 2 0,5-2 0,-4 9 0,-3 1 0,-1 3 0,4-11 0,1 8 0,0 0 0,0 1 0,1 1 0,-4 0 0,-2 1 0,1-1 0,6 1 0,-2 5 0,0 3 0,0 3 0,-2 0 0,-4 6 0,-1 1 0,0 4 0,-1-3 0,-3 8 0,-6 1 0,-2 2 0,-3 6 0,1 0 0,0 0 0,-1 2 0,-4 0 0,0 5 0,1-2 0,-3-2 0,2 2 0,-5 4 0,5-4 0,-7 3 0,4 2 0,-7 0 0</inkml:trace>
  <inkml:trace contextRef="#ctx0" brushRef="#br0" timeOffset="366">1057 412 12287,'-7'-15'0,"1"-4"0,-4-1 0,5 2 0,-1 2 0,1 1 0,1 0 0,3 1 0,2 1 0,3 1 0,1 2 0,6 1 0,-1-6 0,4 0 0,4 1 0,2-1 0,0 0 0,-4 0 0,2 1 0,2-1 0,9 0 0,-1 1 0,-1-1 0,1 0 0,6 2 0,-6 2 0,2 1 0,2-1 0,-1 4 0,-5 2 0,-3 3 0,-1 2 0,2 0 0,-4 2 0,-2 1 0,-2 2 0,-6 7 0,-2-3 0,-2 5 0,-2 0 0,-3 7 0,-1 6 0,-1 4 0,-4 3 0,-8 12 0,-8-2 0,-1 1 0,1 1 0,-5-3 0,1-1 0,-2-1 0,-3 0 0,7 1 0,4-12 0,-11 2 0,-1-9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3:38.153"/>
    </inkml:context>
    <inkml:brush xml:id="br0">
      <inkml:brushProperty name="width" value="0.08571" units="cm"/>
      <inkml:brushProperty name="height" value="0.08571" units="cm"/>
      <inkml:brushProperty name="color" value="#FFC114"/>
    </inkml:brush>
  </inkml:definitions>
  <inkml:trace contextRef="#ctx0" brushRef="#br0">103 30 12287,'0'-8'0,"-2"-4"0,-3 7 0,2 1 0,-7 5 0,-1 4 0,-2 8 0,0 7 0,1-2 0,3-2 0,4-1 0,-4-1 0,3 1 0,3 0 0,1-5 0,2-1 0,7-5 0,2-1 0,4-6 0,2-7 0,5-3 0,-1 0 0,-1 1 0,-1 3 0,-3 0 0,1 0 0,0 4 0,-1 5 0,1 5 0,-7 3 0,-3 6 0,-5 1 0,-5 0 0,-3 0 0,0-1 0,3 1 0,-1-5 0,1 0 0,-7-7 0,4 3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3:38.404"/>
    </inkml:context>
    <inkml:brush xml:id="br0">
      <inkml:brushProperty name="width" value="0.08571" units="cm"/>
      <inkml:brushProperty name="height" value="0.08571" units="cm"/>
      <inkml:brushProperty name="color" value="#FFC114"/>
    </inkml:brush>
  </inkml:definitions>
  <inkml:trace contextRef="#ctx0" brushRef="#br0">1 0 12287,'8'0'0,"-1"7"0,-7 2 0,0 5 0,0 0 0,0 1 0,0 0 0,0-1 0,0 1 0,0 0 0,6-14 0,2-2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3:38.522"/>
    </inkml:context>
    <inkml:brush xml:id="br0">
      <inkml:brushProperty name="width" value="0.08571" units="cm"/>
      <inkml:brushProperty name="height" value="0.08571" units="cm"/>
      <inkml:brushProperty name="color" value="#FFC114"/>
    </inkml:brush>
  </inkml:definitions>
  <inkml:trace contextRef="#ctx0" brushRef="#br0">1 1 12287,'14'0'0,"1"0"0,0 0 0,-1 0 0,-1 1 0,-1 3 0,-4 2 0,-1 2 0,-3 2 0,-4 5 0,0 0 0,0-1 0,0 1 0,0 0 0,0-1 0,0 1 0,0 0 0,0-1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3:38.973"/>
    </inkml:context>
    <inkml:brush xml:id="br0">
      <inkml:brushProperty name="width" value="0.08571" units="cm"/>
      <inkml:brushProperty name="height" value="0.08571" units="cm"/>
      <inkml:brushProperty name="color" value="#FFC114"/>
    </inkml:brush>
  </inkml:definitions>
  <inkml:trace contextRef="#ctx0" brushRef="#br0">0 159 12287,'7'-21'0,"-6"8"0,4-5 0,-3 0 0,0 0 0,1 3 0,2 0 0,1 1 0,-1-1 0,-2 7 0,6 4 0,-1 8 0,0 6 0,-5 9 0,4 6 0,-2 2 0,0 3 0,-1 6 0,-2 3 0,1 3 0,2 2 0,0-1 0,-5-4 0,0-5 0,0-3 0,0-3 0,0-2 0,0-1 0,2-15 0,1-5 0,2-14 0,-2-9 0,4-6 0,-1-9 0,2-3 0,4-1 0,1-1 0,3-3 0,2 5 0,2 5 0,-1-1 0,-4 9 0,0-2 0,0 1 0,-1 8 0,1 1 0,0 8 0,-1 6 0,-5 7 0,-5 4 0,-2 10 0,-2 2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3:39.636"/>
    </inkml:context>
    <inkml:brush xml:id="br0">
      <inkml:brushProperty name="width" value="0.08571" units="cm"/>
      <inkml:brushProperty name="height" value="0.08571" units="cm"/>
      <inkml:brushProperty name="color" value="#FFC114"/>
    </inkml:brush>
  </inkml:definitions>
  <inkml:trace contextRef="#ctx0" brushRef="#br0">59 224 12287,'15'0'0,"0"0"0,-1 0 0,1-6 0,0-4 0,-2-3 0,-3-2 0,1-1 0,-6-2 0,0-3 0,1-2 0,-4 5 0,3-2 0,-5 4 0,-5 1 0,-2 5 0,-4 2 0,1 2 0,-1 2 0,-2 3 0,-4 1 0,-1 1 0,-1 4 0,-1 3 0,7 9 0,2 1 0,1 1 0,2 6 0,-2-4 0,5 2 0,3 3 0,2-3 0,0 0 0,0-2 0,2-3 0,3-2 0,5-3 0,4-3 0,6-5 0,5-3 0,2-6 0,3-5 0,-1-11 0,4-6 0,-2-4 0,-5 1 0,-3 0 0,1-6 0,-4 3 0,-4 4 0,-4 7 0,-6-2 0,-7 15 0,-4 4 0,-5 14 0,-3 8 0,-2 8 0,0 0 0,1 4 0,-1-1 0,0 9 0,2-10 0,3-1 0,6-1 0,-3-1 0,2 4 0,7-12 0,8-7 0,3-9 0,1-6 0,1-9 0,1-11 0,2-4 0,2-6 0,0 4 0,-6-5 0,1 2 0,0 0 0,-7 6 0,-2 8 0,1 4 0,-6 10 0,4 6 0,-3 6 0,-4 10 0,-1 4 0,-2 5 0,0 2 0,5 3 0,0-1 0,0 0 0,0 1 0,2-1 0,1 1 0,2-1 0,5 5 0,-4 1 0,3-1 0,2 2 0,2-5 0,0 3 0,-1-4 0,-3-6 0,0 4 0,2-5 0,-3 1 0,-1 1 0,-2-7 0,-5 1 0,0-2 0,0-3 0,0 1 0,-2-7 0,-3-3 0,-5-3 0,-3-2 0,-6 0 0,-3 0 0,1 0 0,0 0 0,-5-2 0,0-1 0,-5-4 0,-4-1 0,1-2 0,5-4 0,-1-1 0,1 0 0,-1 1 0,8-8 0,4-1 0,6 1 0,-1-13 0,5 4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3:39.804"/>
    </inkml:context>
    <inkml:brush xml:id="br0">
      <inkml:brushProperty name="width" value="0.08571" units="cm"/>
      <inkml:brushProperty name="height" value="0.08571" units="cm"/>
      <inkml:brushProperty name="color" value="#FFC114"/>
    </inkml:brush>
  </inkml:definitions>
  <inkml:trace contextRef="#ctx0" brushRef="#br0">0 22 12287,'9'-8'0,"4"-6"0,-12 14 0,4 0 0,-3 9 0,-2 4 0,0 3 0,0 2 0,0 2 0,0 4 0,0-3 0,0 1 0,0-1 0,0-2 0,0-4 0,0 0 0,6-1 0,2 1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3:39.954"/>
    </inkml:context>
    <inkml:brush xml:id="br0">
      <inkml:brushProperty name="width" value="0.08571" units="cm"/>
      <inkml:brushProperty name="height" value="0.08571" units="cm"/>
      <inkml:brushProperty name="color" value="#FFC114"/>
    </inkml:brush>
  </inkml:definitions>
  <inkml:trace contextRef="#ctx0" brushRef="#br0">30 95 12287,'0'-14'0,"0"-1"0,0 0 0,-5 0 0,0 1 0,-4 4 0,4 0 0,0 8 0,5 2 0,0 9 0,0 4 0,5 1 0,1 1 0,2 0 0,4 0 0,7 6 0,4 2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3:40.407"/>
    </inkml:context>
    <inkml:brush xml:id="br0">
      <inkml:brushProperty name="width" value="0.08571" units="cm"/>
      <inkml:brushProperty name="height" value="0.08571" units="cm"/>
      <inkml:brushProperty name="color" value="#FFC114"/>
    </inkml:brush>
  </inkml:definitions>
  <inkml:trace contextRef="#ctx0" brushRef="#br0">1 131 12287,'14'6'0,"1"-4"0,0 3 0,-5-4 0,-1-1 0,0-1 0,0-4 0,-2 3 0,-7-3 0,0 10 0,0 5 0,0 8 0,-2 2 0,-1-2 0,-2-2 0,-1-1 0,2-1 0,-1 1 0,-6 0 0,4-9 0,-2-6 0,4-8 0,3-7 0,4-4 0,3-6 0,4-2 0,3-1 0,1 2 0,0 3 0,3 2 0,2-4 0,-3 6 0,0 2 0,-1 6 0,1-1 0,0 7 0,-1 2 0,-4 3 0,-2 7 0,-1 6 0,-4 5 0,4 6 0,-2-3 0,0 2 0,1 3 0,-4 1 0,4-3 0,1-4 0,3-4 0,-2-3 0,2-3 0,1-5 0,2-4 0,2-4 0,-1-5 0,1-8 0,0-6 0,4-2 0,1-6 0,-2 3 0,-2 2 0,-1 4 0,0 8 0,-1 3 0,1 5 0,-5 4 0,-2 2 0,-1 4 0,-4 5 0,-1 10 0,-2 4 0,0 4 0,0 1 0,0 1 0,0-1 0,0 0 0,0 1 0,0-2 0,0-4 0,0-4 0,0-4 0,-7-1 0,-1-1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3:41.131"/>
    </inkml:context>
    <inkml:brush xml:id="br0">
      <inkml:brushProperty name="width" value="0.08571" units="cm"/>
      <inkml:brushProperty name="height" value="0.08571" units="cm"/>
      <inkml:brushProperty name="color" value="#FFC114"/>
    </inkml:brush>
  </inkml:definitions>
  <inkml:trace contextRef="#ctx0" brushRef="#br0">0 95 12287,'7'-14'0,"-5"-3"0,2-2 0,-2 2 0,-2-2 0,0 10 0,0 11 0,0 11 0,0 10 0,5 11 0,0 7 0,0 7 0,1 5 0,-2 5 0,5 0 0,1 0 0,-2-5 0,5 3 0,-3-7 0,3-3 0,2-5 0,-5-14 0,0-12 0,-1-7 0,6-8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3:41.302"/>
    </inkml:context>
    <inkml:brush xml:id="br0">
      <inkml:brushProperty name="width" value="0.08571" units="cm"/>
      <inkml:brushProperty name="height" value="0.08571" units="cm"/>
      <inkml:brushProperty name="color" value="#FFC114"/>
    </inkml:brush>
  </inkml:definitions>
  <inkml:trace contextRef="#ctx0" brushRef="#br0">66 45 12287,'-15'6'0,"6"-4"0,-1 3 0,0 2 0,-5-3 0,9 6 0,6-5 0,11 0 0,11-5 0,0 0 0,5 0 0,5-5 0,4-1 0,2-3 0,3-2 0,-1 3 0,1-2 0,-3 0 0,-2 2 0,4-5 0,-2 5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43:13.490"/>
    </inkml:context>
    <inkml:brush xml:id="br0">
      <inkml:brushProperty name="width" value="0.08571" units="cm"/>
      <inkml:brushProperty name="height" value="0.08571" units="cm"/>
      <inkml:brushProperty name="color" value="#FFC114"/>
    </inkml:brush>
  </inkml:definitions>
  <inkml:trace contextRef="#ctx0" brushRef="#br0">48 559 12287,'-15'0'0,"0"0"0,4 0 0,6 0 0,3 0 0,16 2 0,3 1 0,5 2 0,2 0 0,7-5 0,4 0 0,4 0 0,8 0 0,5 0 0,2 0 0,2 0 0,14-6 0,-3-4 0,5-3 0,5-2 0,8 0 0,-4-1 0,-2 0 0,-1 1 0,9-3 0,-3 8 0,-2-1 0,-5 1 0,3-2 0,-7 6 0,4-1 0,5 1 0,3 1 0,-7 5 0,-1 0 0,0 0 0,14 0 0,-6 0 0,3 0 0,-3 0 0,8 0 0,-11 2 0,3 1 0,1 2 0,11 0 0,-9-5 0,-3 0 0,0 0 0,11 0 0,-6 0 0,-5-2 0,-7-3 0,9-1 0,-5-6 0,3 2 0,1-1 0,6-2 0,-9-2 0,-3 0 0,-2 1 0,7 1 0,-11 1 0,-1 4 0,-3 2 0,6-4 0,-5 5 0,1 2 0,0 1 0,0 0 0,-10-1 0,-5-2 0,-5 2 0,6 0 0,-13-1 0,3-2 0,-3-2 0,6 3 0,-10-5 0,-2-1 0,-1-3 0,1 1 0,-3 4 0,0 4 0,0 3 0,3-3 0,-5 0 0,-3 2 0,-5 1 0,0 2 0,-4 0 0,-1 0 0,0 0 0,-6 0 0,-5 0 0,1 0 0,-4 0 0,-1 0 0,-6 0 0,0 0 0,7 0 0,2 0 0,5 0 0,0 0 0,-4 0 0,0 0 0,1 0 0,1-1 0,-1-3 0,-1 0 0,0-1 0,4 5 0,-5-7 0,-4-3 0,-4 2 0,-1-2 0,0-1 0,0-2 0,-13-8 0,-3-2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3:41.920"/>
    </inkml:context>
    <inkml:brush xml:id="br0">
      <inkml:brushProperty name="width" value="0.08571" units="cm"/>
      <inkml:brushProperty name="height" value="0.08571" units="cm"/>
      <inkml:brushProperty name="color" value="#FFC114"/>
    </inkml:brush>
  </inkml:definitions>
  <inkml:trace contextRef="#ctx0" brushRef="#br0">21 59 12287,'0'-15'0,"-1"5"0,-4 1 0,3 4 0,-3-5 0,-3 7 0,8-4 0,0 9 0,8 3 0,5 3 0,2 6 0,0 1 0,0 0 0,-1 1 0,1 2 0,0 3 0,-1 2 0,1 0 0,0 3 0,-1-1 0,1 1 0,-2 0 0,-1 0 0,-4-3 0,-2-2 0,6-1 0,-4-6 0,7 1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3:42.187"/>
    </inkml:context>
    <inkml:brush xml:id="br0">
      <inkml:brushProperty name="width" value="0.08571" units="cm"/>
      <inkml:brushProperty name="height" value="0.08571" units="cm"/>
      <inkml:brushProperty name="color" value="#FFC114"/>
    </inkml:brush>
  </inkml:definitions>
  <inkml:trace contextRef="#ctx0" brushRef="#br0">118 148 12287,'15'-8'0,"-2"1"0,-3 0 0,3 6 0,-3-4 0,-2 10 0,0 5 0,-1 3 0,-4 1 0,-2 8 0,-1 2 0,0 6 0,0 4 0,0-3 0,-1 5 0,-4-4 0,-5-2 0,-3 3 0,-3-12 0,-2-3 0,-2-8 0,1-7 0,4-3 0,0-3 0,0-7 0,-3-2 0,2-14 0,5-3 0,3-4 0,3-6 0,5 3 0,0 2 0,0 3 0,5-7 0,1 9 0,4-4 0,6-3 0,-1 5 0,13-5 0,-5 7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3:42.354"/>
    </inkml:context>
    <inkml:brush xml:id="br0">
      <inkml:brushProperty name="width" value="0.08571" units="cm"/>
      <inkml:brushProperty name="height" value="0.08571" units="cm"/>
      <inkml:brushProperty name="color" value="#FFC114"/>
    </inkml:brush>
  </inkml:definitions>
  <inkml:trace contextRef="#ctx0" brushRef="#br0">1 1 12287,'15'0'0,"-1"0"0,-4 0 0,0 0 0,-2 8 0,2 6 0,-5 11 0,-4 8 0,-1 9 0,0 12 0,0 5 0,0 6 0,7 13 0,3-4 0,3-2 0,2-7 0,-1-4 0,1-16 0,0-6 0,-1-6 0,6-13 0,0-17 0,-3-6 0,0-7 0,-4-15 0,-3-4 0,3-10 0,-5 1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3:42.520"/>
    </inkml:context>
    <inkml:brush xml:id="br0">
      <inkml:brushProperty name="width" value="0.08571" units="cm"/>
      <inkml:brushProperty name="height" value="0.08571" units="cm"/>
      <inkml:brushProperty name="color" value="#FFC114"/>
    </inkml:brush>
  </inkml:definitions>
  <inkml:trace contextRef="#ctx0" brushRef="#br0">16 0 12287,'-9'0'0,"3"0"0,9 0 0,7 0 0,8 0 0,16 0 0,7 0 0,6 0 0,6 0 0,7 2 0,2 1 0,2 2 0,0 5 0,-6-5 0,8 13 0,1-2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3:43.403"/>
    </inkml:context>
    <inkml:brush xml:id="br0">
      <inkml:brushProperty name="width" value="0.08571" units="cm"/>
      <inkml:brushProperty name="height" value="0.08571" units="cm"/>
      <inkml:brushProperty name="color" value="#FFC114"/>
    </inkml:brush>
  </inkml:definitions>
  <inkml:trace contextRef="#ctx0" brushRef="#br0">261 74 12287,'0'-14'0,"-2"1"0,-3 3 0,2-2 0,-5 6 0,0-1 0,-1 1 0,4 1 0,-4 5 0,-3 0 0,-1 6 0,-2 4 0,1 3 0,-1 2 0,-5 5 0,1 1 0,1 0 0,2 0 0,1-1 0,0-5 0,2-1 0,3 1 0,2 0 0,5-1 0,-2 1 0,7-5 0,7-2 0,4-1 0,2-4 0,6 3 0,4-1 0,1-2 0,-1-1 0,2 0 0,-4 1 0,0 2 0,-3-2 0,-4 4 0,-1-2 0,-1 0 0,1 1 0,-7-3 0,-1 5 0,-2 1 0,0-1 0,-2 2 0,-8 4 0,-5 1 0,-3 0 0,-7-1 0,-1 1 0,-2 0 0,-3-1 0,0 0 0,2-3 0,4-1 0,4 1 0,6-4 0,0-2 0,20-4 0,0-1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3:43.685"/>
    </inkml:context>
    <inkml:brush xml:id="br0">
      <inkml:brushProperty name="width" value="0.08571" units="cm"/>
      <inkml:brushProperty name="height" value="0.08571" units="cm"/>
      <inkml:brushProperty name="color" value="#FFC114"/>
    </inkml:brush>
  </inkml:definitions>
  <inkml:trace contextRef="#ctx0" brushRef="#br0">1 81 12287,'13'-20'0,"-2"4"0,-1 3 0,-7-4 0,2 7 0,-3 5 0,-2 5 0,0 9 0,0 5 0,-2 6 0,-1 4 0,-2 4 0,-5 2 0,5-1 0,2 0 0,2 1 0,-4-2 0,0-4 0,1-4 0,3-4 0,2-3 0,4-2 0,5-1 0,8-8 0,2-4 0,-2-11 0,-2-10 0,-1-9 0,-1-3 0,1 3 0,0 1 0,0 3 0,-2 3 0,-2 6 0,-1 3 0,0 7 0,4 4 0,1 10 0,-2 5 0,-1 5 0,-3 4 0,-4 3 0,5 4 0,0-3 0,-2-2 0,3-1 0,-4-6 0,-1 1 0,1 0 0,4-7 0,-1-3 0,-3-10 0,-1-3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3:43.870"/>
    </inkml:context>
    <inkml:brush xml:id="br0">
      <inkml:brushProperty name="width" value="0.08571" units="cm"/>
      <inkml:brushProperty name="height" value="0.08571" units="cm"/>
      <inkml:brushProperty name="color" value="#FFC114"/>
    </inkml:brush>
  </inkml:definitions>
  <inkml:trace contextRef="#ctx0" brushRef="#br0">0 80 12287,'8'-20'0,"-3"1"0,-3-1 0,-2 10 0,0 1 0,0 7 0,0 2 0,0 10 0,0 8 0,5 10 0,1 9 0,1 6 0,-1 7 0,6 4 0,-4 2 0,2-4 0,0-1 0,-1 4 0,6-3 0,-2-1 0,-3-7 0,3-3 0,-5-12 0,2-8 0,0-7 0,-7-8 0,4-12 0,-7-3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3:44.718"/>
    </inkml:context>
    <inkml:brush xml:id="br0">
      <inkml:brushProperty name="width" value="0.08571" units="cm"/>
      <inkml:brushProperty name="height" value="0.08571" units="cm"/>
      <inkml:brushProperty name="color" value="#FFC114"/>
    </inkml:brush>
  </inkml:definitions>
  <inkml:trace contextRef="#ctx0" brushRef="#br0">15 456 12287,'-8'-7'0,"2"6"0,6-6 0,8 2 0,5 0 0,6 0 0,4-1 0,2 4 0,6-4 0,0-1 0,-2-3 0,9 2 0,-9-2 0,1 1 0,-4 0 0,-5-2 0,-6 4 0,-1 1 0,1-1 0,-7 3 0,-1 5 0,-7 4 0,0 5 0,0 8 0,0 1 0,1 1 0,4 1 0,-3-3 0,4 5 0,-1-2 0,0-3 0,7 4 0,-2-3 0,3-3 0,1-4 0,1-1 0,1-6 0,2-2 0,2-1 0,-1-10 0,-4-5 0,-2-7 0,-3-3 0,3-1 0,-5-4 0,0 4 0,-3 4 0,2-1 0,-1 1 0,3 2 0,-6 8 0,3 10 0,-4 10 0,1 5 0,2 5 0,2-4 0,-4 3 0,2-2 0,5-2 0,-4-2 0,2-4 0,2-2 0,5-7 0,0 0 0,-1 0 0,3-7 0,1-2 0,3-4 0,2-2 0,-4 2 0,4 1 0,-2 4 0,-3 2 0,-1-4 0,-3 5 0,1 2 0,-2 3 0,-3 5 0,-4 3 0,-6 6 0,0 1 0,0 0 0,0-7 0,2-1 0,1-9 0,2-3 0,7-2 0,-3-4 0,5 3 0,0 1 0,-1 1 0,-1 3 0,-2-2 0,1 1 0,-3 3 0,2 1 0,1 0 0,-2 0 0,-1 1 0,0 3 0,0 1 0,-3 1 0,5-3 0,1 2 0,-3 2 0,2-4 0,2 2 0,1 0 0,1-5 0,1 0 0,0-2 0,-2-3 0,-3-5 0,1-4 0,-4-4 0,-1-3 0,1-2 0,-2-2 0,-5-4 0,0-2 0,0-4 0,0 4 0,0-4 0,0 0 0,0 1 0,0 1 0,0 7 0,0 2 0,0 6 0,1 11 0,4 17 0,5 13 0,3 9 0,-3 8 0,0 7 0,1 2 0,2-2 0,2 4 0,-1-2 0,1-2 0,0-1 0,-2-3 0,-2-4 0,-1-7 0,2-5 0,-4-6 0,0-10 0,-2-6 0,-1-8 0,-5-17 0,-6-3 0,-2-6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3:45.302"/>
    </inkml:context>
    <inkml:brush xml:id="br0">
      <inkml:brushProperty name="width" value="0.08571" units="cm"/>
      <inkml:brushProperty name="height" value="0.08571" units="cm"/>
      <inkml:brushProperty name="color" value="#FFC114"/>
    </inkml:brush>
  </inkml:definitions>
  <inkml:trace contextRef="#ctx0" brushRef="#br0">7 133 12287,'-6'-8'0,"6"1"0,0 7 0,8-2 0,5-3 0,8 4 0,5-4 0,7 2 0,6-2 0,5 2 0,5-6 0,2 3 0,-4 3 0,7-1 0,-10 1 0,0-2 0,-3 2 0,-7 1 0,-7 4 0,-3 3 0,-11 1 0,0 6 0,-5-2 0,-4 1 0,-4 2 0,-5 2 0,-3-1 0,-1 1 0,-4 0 0,4 0 0,-4-1 0,3-4 0,0 0 0,7-7 0,-2-1 0,8-9 0,4-1 0,1-3 0,-3-2 0,4-2 0,1 0 0,-2 0 0,4-4 0,-6-1 0,1 2 0,-1 2 0,1 3 0,-4 1 0,2 3 0,-2 0 0,-8 0 0,2 2 0,-7 9 0,-1 3 0,4 3 0,1 7 0,1-1 0,0 1 0,0 0 0,5-1 0,2-1 0,3-3 0,-2 2 0,7-7 0,1-2 0,4-2 0,3-2 0,3-4 0,2-5 0,0-3 0,3-3 0,-2-2 0,3-2 0,4 2 0,1 7 0,-1 1 0,2-2 0,-2 6 0,-3 1 0,-2 3 0,0 2 0,3 2 0,-7 3 0,-3 5 0,-2 3 0,4 3 0,-10 2 0,1 2 0,1-2 0,-7 5 0,-1-1 0,-3 1 0,-4-1 0,-3-8 0,-4 1 0,-5 0 0,-2-1 0,-3 1 0,-6 0 0,-3-1 0,-3 1 0,-3 0 0,-4 0 0,1-1 0,-12 1 0,3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8:53:45.485"/>
    </inkml:context>
    <inkml:brush xml:id="br0">
      <inkml:brushProperty name="width" value="0.08571" units="cm"/>
      <inkml:brushProperty name="height" value="0.08571" units="cm"/>
      <inkml:brushProperty name="color" value="#FFC114"/>
    </inkml:brush>
  </inkml:definitions>
  <inkml:trace contextRef="#ctx0" brushRef="#br0">15 30 12287,'21'-6'0,"-5"-2"0,-1-1 0,-8 3 0,-9 6 0,-3 0 0,-3 0 0,-7 0 0,-6 6 0,-2 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6370" name="Rectangle 2"/>
          <p:cNvSpPr>
            <a:spLocks noGrp="1" noChangeArrowheads="1"/>
          </p:cNvSpPr>
          <p:nvPr>
            <p:ph type="hdr" sz="quarter"/>
          </p:nvPr>
        </p:nvSpPr>
        <p:spPr bwMode="auto">
          <a:xfrm>
            <a:off x="0" y="0"/>
            <a:ext cx="4473575" cy="382588"/>
          </a:xfrm>
          <a:prstGeom prst="rect">
            <a:avLst/>
          </a:prstGeom>
          <a:noFill/>
          <a:ln w="9525">
            <a:noFill/>
            <a:miter lim="800000"/>
            <a:headEnd/>
            <a:tailEnd/>
          </a:ln>
          <a:effectLst/>
        </p:spPr>
        <p:txBody>
          <a:bodyPr vert="horz" wrap="none" lIns="91537" tIns="45769" rIns="91537" bIns="45769" numCol="1" anchor="t" anchorCtr="0" compatLnSpc="1">
            <a:prstTxWarp prst="textNoShape">
              <a:avLst/>
            </a:prstTxWarp>
          </a:bodyPr>
          <a:lstStyle>
            <a:lvl1pPr defTabSz="915988">
              <a:defRPr sz="1200">
                <a:latin typeface="Tahoma" charset="0"/>
              </a:defRPr>
            </a:lvl1pPr>
          </a:lstStyle>
          <a:p>
            <a:endParaRPr lang="de-DE"/>
          </a:p>
        </p:txBody>
      </p:sp>
      <p:sp>
        <p:nvSpPr>
          <p:cNvPr id="186371" name="Rectangle 3"/>
          <p:cNvSpPr>
            <a:spLocks noGrp="1" noChangeArrowheads="1"/>
          </p:cNvSpPr>
          <p:nvPr>
            <p:ph type="dt" idx="1"/>
          </p:nvPr>
        </p:nvSpPr>
        <p:spPr bwMode="auto">
          <a:xfrm>
            <a:off x="5851525" y="0"/>
            <a:ext cx="4357688" cy="382588"/>
          </a:xfrm>
          <a:prstGeom prst="rect">
            <a:avLst/>
          </a:prstGeom>
          <a:noFill/>
          <a:ln w="9525">
            <a:noFill/>
            <a:miter lim="800000"/>
            <a:headEnd/>
            <a:tailEnd/>
          </a:ln>
          <a:effectLst/>
        </p:spPr>
        <p:txBody>
          <a:bodyPr vert="horz" wrap="none" lIns="91537" tIns="45769" rIns="91537" bIns="45769" numCol="1" anchor="t" anchorCtr="0" compatLnSpc="1">
            <a:prstTxWarp prst="textNoShape">
              <a:avLst/>
            </a:prstTxWarp>
          </a:bodyPr>
          <a:lstStyle>
            <a:lvl1pPr algn="r" defTabSz="915988">
              <a:defRPr sz="1200">
                <a:latin typeface="Tahoma" charset="0"/>
              </a:defRPr>
            </a:lvl1pPr>
          </a:lstStyle>
          <a:p>
            <a:endParaRPr lang="de-DE"/>
          </a:p>
        </p:txBody>
      </p:sp>
      <p:sp>
        <p:nvSpPr>
          <p:cNvPr id="16388" name="Rectangle 4"/>
          <p:cNvSpPr>
            <a:spLocks noGrp="1" noRot="1" noChangeAspect="1" noChangeArrowheads="1" noTextEdit="1"/>
          </p:cNvSpPr>
          <p:nvPr>
            <p:ph type="sldImg" idx="2"/>
          </p:nvPr>
        </p:nvSpPr>
        <p:spPr bwMode="auto">
          <a:xfrm>
            <a:off x="2976563" y="546100"/>
            <a:ext cx="4268787" cy="2668588"/>
          </a:xfrm>
          <a:prstGeom prst="rect">
            <a:avLst/>
          </a:prstGeom>
          <a:noFill/>
          <a:ln w="9525">
            <a:solidFill>
              <a:srgbClr val="000000"/>
            </a:solidFill>
            <a:miter lim="800000"/>
            <a:headEnd/>
            <a:tailEnd/>
          </a:ln>
        </p:spPr>
      </p:sp>
      <p:sp>
        <p:nvSpPr>
          <p:cNvPr id="186373" name="Rectangle 5"/>
          <p:cNvSpPr>
            <a:spLocks noGrp="1" noChangeArrowheads="1"/>
          </p:cNvSpPr>
          <p:nvPr>
            <p:ph type="body" sz="quarter" idx="3"/>
          </p:nvPr>
        </p:nvSpPr>
        <p:spPr bwMode="auto">
          <a:xfrm>
            <a:off x="1377950" y="3378200"/>
            <a:ext cx="7456488" cy="3216275"/>
          </a:xfrm>
          <a:prstGeom prst="rect">
            <a:avLst/>
          </a:prstGeom>
          <a:noFill/>
          <a:ln w="9525">
            <a:noFill/>
            <a:miter lim="800000"/>
            <a:headEnd/>
            <a:tailEnd/>
          </a:ln>
          <a:effectLst/>
        </p:spPr>
        <p:txBody>
          <a:bodyPr vert="horz" wrap="none" lIns="91537" tIns="45769" rIns="91537" bIns="45769" numCol="1" anchor="t" anchorCtr="0" compatLnSpc="1">
            <a:prstTxWarp prst="textNoShape">
              <a:avLst/>
            </a:prstTxWarp>
          </a:bodyPr>
          <a:lstStyle/>
          <a:p>
            <a:pPr lvl="0"/>
            <a:r>
              <a:rPr lang="de-DE"/>
              <a:t>Klicken Sie, um die Formate des Vorlagentextes zu bearbeiten</a:t>
            </a:r>
          </a:p>
          <a:p>
            <a:pPr lvl="1"/>
            <a:r>
              <a:rPr lang="de-DE"/>
              <a:t>Zweite Ebene</a:t>
            </a:r>
          </a:p>
          <a:p>
            <a:pPr lvl="2"/>
            <a:r>
              <a:rPr lang="de-DE"/>
              <a:t>Dritte Ebene</a:t>
            </a:r>
          </a:p>
          <a:p>
            <a:pPr lvl="3"/>
            <a:r>
              <a:rPr lang="de-DE"/>
              <a:t>Vierte Ebene</a:t>
            </a:r>
          </a:p>
          <a:p>
            <a:pPr lvl="4"/>
            <a:r>
              <a:rPr lang="de-DE"/>
              <a:t>Fünfte Ebene</a:t>
            </a:r>
          </a:p>
        </p:txBody>
      </p:sp>
      <p:sp>
        <p:nvSpPr>
          <p:cNvPr id="186374" name="Rectangle 6"/>
          <p:cNvSpPr>
            <a:spLocks noGrp="1" noChangeArrowheads="1"/>
          </p:cNvSpPr>
          <p:nvPr>
            <p:ph type="ftr" sz="quarter" idx="4"/>
          </p:nvPr>
        </p:nvSpPr>
        <p:spPr bwMode="auto">
          <a:xfrm>
            <a:off x="0" y="6757988"/>
            <a:ext cx="4473575" cy="325437"/>
          </a:xfrm>
          <a:prstGeom prst="rect">
            <a:avLst/>
          </a:prstGeom>
          <a:noFill/>
          <a:ln w="9525">
            <a:noFill/>
            <a:miter lim="800000"/>
            <a:headEnd/>
            <a:tailEnd/>
          </a:ln>
          <a:effectLst/>
        </p:spPr>
        <p:txBody>
          <a:bodyPr vert="horz" wrap="none" lIns="91537" tIns="45769" rIns="91537" bIns="45769" numCol="1" anchor="b" anchorCtr="0" compatLnSpc="1">
            <a:prstTxWarp prst="textNoShape">
              <a:avLst/>
            </a:prstTxWarp>
          </a:bodyPr>
          <a:lstStyle>
            <a:lvl1pPr defTabSz="915988">
              <a:defRPr sz="1200">
                <a:latin typeface="Tahoma" charset="0"/>
              </a:defRPr>
            </a:lvl1pPr>
          </a:lstStyle>
          <a:p>
            <a:endParaRPr lang="de-DE"/>
          </a:p>
        </p:txBody>
      </p:sp>
      <p:sp>
        <p:nvSpPr>
          <p:cNvPr id="186375" name="Rectangle 7"/>
          <p:cNvSpPr>
            <a:spLocks noGrp="1" noChangeArrowheads="1"/>
          </p:cNvSpPr>
          <p:nvPr>
            <p:ph type="sldNum" sz="quarter" idx="5"/>
          </p:nvPr>
        </p:nvSpPr>
        <p:spPr bwMode="auto">
          <a:xfrm>
            <a:off x="5851525" y="6757988"/>
            <a:ext cx="4357688" cy="325437"/>
          </a:xfrm>
          <a:prstGeom prst="rect">
            <a:avLst/>
          </a:prstGeom>
          <a:noFill/>
          <a:ln w="9525">
            <a:noFill/>
            <a:miter lim="800000"/>
            <a:headEnd/>
            <a:tailEnd/>
          </a:ln>
          <a:effectLst/>
        </p:spPr>
        <p:txBody>
          <a:bodyPr vert="horz" wrap="none" lIns="91537" tIns="45769" rIns="91537" bIns="45769" numCol="1" anchor="b" anchorCtr="0" compatLnSpc="1">
            <a:prstTxWarp prst="textNoShape">
              <a:avLst/>
            </a:prstTxWarp>
          </a:bodyPr>
          <a:lstStyle>
            <a:lvl1pPr algn="r" defTabSz="915988">
              <a:defRPr sz="1200">
                <a:latin typeface="Tahoma" charset="0"/>
              </a:defRPr>
            </a:lvl1pPr>
          </a:lstStyle>
          <a:p>
            <a:fld id="{0EE24B9D-0884-264E-BEFC-44E41EA9154B}" type="slidenum">
              <a:rPr lang="de-DE"/>
              <a:pPr/>
              <a:t>‹#›</a:t>
            </a:fld>
            <a:endParaRPr lang="de-DE"/>
          </a:p>
        </p:txBody>
      </p:sp>
    </p:spTree>
    <p:extLst>
      <p:ext uri="{BB962C8B-B14F-4D97-AF65-F5344CB8AC3E}">
        <p14:creationId xmlns:p14="http://schemas.microsoft.com/office/powerpoint/2010/main" val="56800021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936" kern="1200">
        <a:solidFill>
          <a:schemeClr val="tx1"/>
        </a:solidFill>
        <a:latin typeface="Arial" pitchFamily="-106" charset="0"/>
        <a:ea typeface="ＭＳ Ｐゴシック" charset="-128"/>
        <a:cs typeface="ＭＳ Ｐゴシック" charset="-128"/>
      </a:defRPr>
    </a:lvl1pPr>
    <a:lvl2pPr marL="356602" algn="l" rtl="0" eaLnBrk="0" fontAlgn="base" hangingPunct="0">
      <a:spcBef>
        <a:spcPct val="30000"/>
      </a:spcBef>
      <a:spcAft>
        <a:spcPct val="0"/>
      </a:spcAft>
      <a:defRPr kumimoji="1" sz="936" kern="1200">
        <a:solidFill>
          <a:schemeClr val="tx1"/>
        </a:solidFill>
        <a:latin typeface="Arial" pitchFamily="-106" charset="0"/>
        <a:ea typeface="ＭＳ Ｐゴシック" pitchFamily="-106" charset="-128"/>
        <a:cs typeface="+mn-cs"/>
      </a:defRPr>
    </a:lvl2pPr>
    <a:lvl3pPr marL="713203" algn="l" rtl="0" eaLnBrk="0" fontAlgn="base" hangingPunct="0">
      <a:spcBef>
        <a:spcPct val="30000"/>
      </a:spcBef>
      <a:spcAft>
        <a:spcPct val="0"/>
      </a:spcAft>
      <a:defRPr kumimoji="1" sz="936" kern="1200">
        <a:solidFill>
          <a:schemeClr val="tx1"/>
        </a:solidFill>
        <a:latin typeface="Arial" pitchFamily="-106" charset="0"/>
        <a:ea typeface="ＭＳ Ｐゴシック" pitchFamily="-106" charset="-128"/>
        <a:cs typeface="+mn-cs"/>
      </a:defRPr>
    </a:lvl3pPr>
    <a:lvl4pPr marL="1069805" algn="l" rtl="0" eaLnBrk="0" fontAlgn="base" hangingPunct="0">
      <a:spcBef>
        <a:spcPct val="30000"/>
      </a:spcBef>
      <a:spcAft>
        <a:spcPct val="0"/>
      </a:spcAft>
      <a:defRPr kumimoji="1" sz="936" kern="1200">
        <a:solidFill>
          <a:schemeClr val="tx1"/>
        </a:solidFill>
        <a:latin typeface="Arial" pitchFamily="-106" charset="0"/>
        <a:ea typeface="ＭＳ Ｐゴシック" pitchFamily="-106" charset="-128"/>
        <a:cs typeface="+mn-cs"/>
      </a:defRPr>
    </a:lvl4pPr>
    <a:lvl5pPr marL="1426407" algn="l" rtl="0" eaLnBrk="0" fontAlgn="base" hangingPunct="0">
      <a:spcBef>
        <a:spcPct val="30000"/>
      </a:spcBef>
      <a:spcAft>
        <a:spcPct val="0"/>
      </a:spcAft>
      <a:defRPr kumimoji="1" sz="936" kern="1200">
        <a:solidFill>
          <a:schemeClr val="tx1"/>
        </a:solidFill>
        <a:latin typeface="Arial" pitchFamily="-106" charset="0"/>
        <a:ea typeface="ＭＳ Ｐゴシック" pitchFamily="-106" charset="-128"/>
        <a:cs typeface="+mn-cs"/>
      </a:defRPr>
    </a:lvl5pPr>
    <a:lvl6pPr marL="1783009" algn="l" defTabSz="356602" rtl="0" eaLnBrk="1" latinLnBrk="0" hangingPunct="1">
      <a:defRPr sz="936" kern="1200">
        <a:solidFill>
          <a:schemeClr val="tx1"/>
        </a:solidFill>
        <a:latin typeface="+mn-lt"/>
        <a:ea typeface="+mn-ea"/>
        <a:cs typeface="+mn-cs"/>
      </a:defRPr>
    </a:lvl6pPr>
    <a:lvl7pPr marL="2139610" algn="l" defTabSz="356602" rtl="0" eaLnBrk="1" latinLnBrk="0" hangingPunct="1">
      <a:defRPr sz="936" kern="1200">
        <a:solidFill>
          <a:schemeClr val="tx1"/>
        </a:solidFill>
        <a:latin typeface="+mn-lt"/>
        <a:ea typeface="+mn-ea"/>
        <a:cs typeface="+mn-cs"/>
      </a:defRPr>
    </a:lvl7pPr>
    <a:lvl8pPr marL="2496212" algn="l" defTabSz="356602" rtl="0" eaLnBrk="1" latinLnBrk="0" hangingPunct="1">
      <a:defRPr sz="936" kern="1200">
        <a:solidFill>
          <a:schemeClr val="tx1"/>
        </a:solidFill>
        <a:latin typeface="+mn-lt"/>
        <a:ea typeface="+mn-ea"/>
        <a:cs typeface="+mn-cs"/>
      </a:defRPr>
    </a:lvl8pPr>
    <a:lvl9pPr marL="2852814" algn="l" defTabSz="356602" rtl="0" eaLnBrk="1" latinLnBrk="0" hangingPunct="1">
      <a:defRPr sz="93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linear, quadratic,</a:t>
            </a:r>
            <a:r>
              <a:rPr lang="en-US" baseline="0"/>
              <a:t> trigonometric</a:t>
            </a:r>
            <a:endParaRPr lang="en-US"/>
          </a:p>
        </p:txBody>
      </p:sp>
      <p:sp>
        <p:nvSpPr>
          <p:cNvPr id="4" name="Slide Number Placeholder 3"/>
          <p:cNvSpPr>
            <a:spLocks noGrp="1"/>
          </p:cNvSpPr>
          <p:nvPr>
            <p:ph type="sldNum" sz="quarter" idx="10"/>
          </p:nvPr>
        </p:nvSpPr>
        <p:spPr/>
        <p:txBody>
          <a:bodyPr/>
          <a:lstStyle/>
          <a:p>
            <a:fld id="{0EE24B9D-0884-264E-BEFC-44E41EA9154B}" type="slidenum">
              <a:rPr lang="de-DE" smtClean="0"/>
              <a:pPr/>
              <a:t>1</a:t>
            </a:fld>
            <a:endParaRPr lang="de-DE"/>
          </a:p>
        </p:txBody>
      </p:sp>
    </p:spTree>
    <p:extLst>
      <p:ext uri="{BB962C8B-B14F-4D97-AF65-F5344CB8AC3E}">
        <p14:creationId xmlns:p14="http://schemas.microsoft.com/office/powerpoint/2010/main" val="6767124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order methods</a:t>
            </a:r>
          </a:p>
        </p:txBody>
      </p:sp>
      <p:sp>
        <p:nvSpPr>
          <p:cNvPr id="4" name="Slide Number Placeholder 3"/>
          <p:cNvSpPr>
            <a:spLocks noGrp="1"/>
          </p:cNvSpPr>
          <p:nvPr>
            <p:ph type="sldNum" sz="quarter" idx="5"/>
          </p:nvPr>
        </p:nvSpPr>
        <p:spPr/>
        <p:txBody>
          <a:bodyPr/>
          <a:lstStyle/>
          <a:p>
            <a:fld id="{0EE24B9D-0884-264E-BEFC-44E41EA9154B}" type="slidenum">
              <a:rPr lang="de-DE" smtClean="0"/>
              <a:pPr/>
              <a:t>52</a:t>
            </a:fld>
            <a:endParaRPr lang="de-DE"/>
          </a:p>
        </p:txBody>
      </p:sp>
    </p:spTree>
    <p:extLst>
      <p:ext uri="{BB962C8B-B14F-4D97-AF65-F5344CB8AC3E}">
        <p14:creationId xmlns:p14="http://schemas.microsoft.com/office/powerpoint/2010/main" val="3407283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A</a:t>
            </a:r>
            <a:r>
              <a:rPr lang="en-US"/>
              <a:t> ball that rolls down a hill, blindly following the slope, is highly unsatisfactory. </a:t>
            </a:r>
          </a:p>
          <a:p>
            <a:r>
              <a:rPr lang="en-US"/>
              <a:t>A smarter ball that has a notion of where it is going so that it knows to slow down before the hill slopes up again.</a:t>
            </a:r>
          </a:p>
          <a:p>
            <a:endParaRPr lang="en-US"/>
          </a:p>
        </p:txBody>
      </p:sp>
      <p:sp>
        <p:nvSpPr>
          <p:cNvPr id="4" name="Slide Number Placeholder 3"/>
          <p:cNvSpPr>
            <a:spLocks noGrp="1"/>
          </p:cNvSpPr>
          <p:nvPr>
            <p:ph type="sldNum" sz="quarter" idx="5"/>
          </p:nvPr>
        </p:nvSpPr>
        <p:spPr/>
        <p:txBody>
          <a:bodyPr/>
          <a:lstStyle/>
          <a:p>
            <a:fld id="{0EE24B9D-0884-264E-BEFC-44E41EA9154B}" type="slidenum">
              <a:rPr lang="de-DE" smtClean="0"/>
              <a:pPr/>
              <a:t>62</a:t>
            </a:fld>
            <a:endParaRPr lang="de-DE"/>
          </a:p>
        </p:txBody>
      </p:sp>
    </p:spTree>
    <p:extLst>
      <p:ext uri="{BB962C8B-B14F-4D97-AF65-F5344CB8AC3E}">
        <p14:creationId xmlns:p14="http://schemas.microsoft.com/office/powerpoint/2010/main" val="563370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(i.e. low learning rates) (i.e. high learning rates) </a:t>
            </a:r>
          </a:p>
          <a:p>
            <a:r>
              <a:rPr kumimoji="1" lang="en-US" sz="936" kern="1200">
                <a:solidFill>
                  <a:schemeClr val="tx1"/>
                </a:solidFill>
                <a:effectLst/>
                <a:latin typeface="Arial" pitchFamily="-106" charset="0"/>
                <a:ea typeface="ＭＳ Ｐゴシック" charset="-128"/>
                <a:cs typeface="ＭＳ Ｐゴシック" charset="-128"/>
              </a:rPr>
              <a:t>Added element-wise scaling of the gradient based on the historical sum of squares in each dimension </a:t>
            </a:r>
            <a:endParaRPr lang="en-US">
              <a:effectLst/>
            </a:endParaRPr>
          </a:p>
          <a:p>
            <a:r>
              <a:rPr kumimoji="1" lang="en-US" sz="936" kern="1200">
                <a:solidFill>
                  <a:schemeClr val="tx1"/>
                </a:solidFill>
                <a:effectLst/>
                <a:latin typeface="Arial" pitchFamily="-106" charset="0"/>
                <a:ea typeface="ＭＳ Ｐゴシック" charset="-128"/>
                <a:cs typeface="ＭＳ Ｐゴシック" charset="-128"/>
              </a:rPr>
              <a:t>“Per-parameter learning rates” or “adaptive learning rates”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936" kern="1200">
                <a:solidFill>
                  <a:schemeClr val="tx1"/>
                </a:solidFill>
                <a:effectLst/>
                <a:latin typeface="Arial" pitchFamily="-106" charset="0"/>
                <a:ea typeface="ＭＳ Ｐゴシック" charset="-128"/>
                <a:cs typeface="ＭＳ Ｐゴシック" charset="-128"/>
              </a:rPr>
              <a:t>Progress along “steep” directions is damped; progress along “flat” directions is accelerated </a:t>
            </a:r>
            <a:endParaRPr lang="en-US">
              <a:effectLst/>
            </a:endParaRPr>
          </a:p>
          <a:p>
            <a:endParaRPr lang="en-US">
              <a:effectLst/>
            </a:endParaRPr>
          </a:p>
          <a:p>
            <a:endParaRPr lang="en-US"/>
          </a:p>
        </p:txBody>
      </p:sp>
      <p:sp>
        <p:nvSpPr>
          <p:cNvPr id="4" name="Slide Number Placeholder 3"/>
          <p:cNvSpPr>
            <a:spLocks noGrp="1"/>
          </p:cNvSpPr>
          <p:nvPr>
            <p:ph type="sldNum" sz="quarter" idx="5"/>
          </p:nvPr>
        </p:nvSpPr>
        <p:spPr/>
        <p:txBody>
          <a:bodyPr/>
          <a:lstStyle/>
          <a:p>
            <a:fld id="{0EE24B9D-0884-264E-BEFC-44E41EA9154B}" type="slidenum">
              <a:rPr lang="de-DE" smtClean="0"/>
              <a:pPr/>
              <a:t>63</a:t>
            </a:fld>
            <a:endParaRPr lang="de-DE"/>
          </a:p>
        </p:txBody>
      </p:sp>
    </p:spTree>
    <p:extLst>
      <p:ext uri="{BB962C8B-B14F-4D97-AF65-F5344CB8AC3E}">
        <p14:creationId xmlns:p14="http://schemas.microsoft.com/office/powerpoint/2010/main" val="3646827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E24B9D-0884-264E-BEFC-44E41EA9154B}" type="slidenum">
              <a:rPr lang="de-DE" smtClean="0"/>
              <a:pPr/>
              <a:t>64</a:t>
            </a:fld>
            <a:endParaRPr lang="de-DE"/>
          </a:p>
        </p:txBody>
      </p:sp>
    </p:spTree>
    <p:extLst>
      <p:ext uri="{BB962C8B-B14F-4D97-AF65-F5344CB8AC3E}">
        <p14:creationId xmlns:p14="http://schemas.microsoft.com/office/powerpoint/2010/main" val="1302955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E24B9D-0884-264E-BEFC-44E41EA9154B}" type="slidenum">
              <a:rPr lang="de-DE" smtClean="0"/>
              <a:pPr/>
              <a:t>65</a:t>
            </a:fld>
            <a:endParaRPr lang="de-DE"/>
          </a:p>
        </p:txBody>
      </p:sp>
    </p:spTree>
    <p:extLst>
      <p:ext uri="{BB962C8B-B14F-4D97-AF65-F5344CB8AC3E}">
        <p14:creationId xmlns:p14="http://schemas.microsoft.com/office/powerpoint/2010/main" val="35525010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936" b="0" i="0" u="none" strike="noStrike" kern="1200">
                <a:solidFill>
                  <a:schemeClr val="tx1"/>
                </a:solidFill>
                <a:effectLst/>
                <a:latin typeface="Arial" pitchFamily="-106" charset="0"/>
                <a:ea typeface="ＭＳ Ｐゴシック" charset="-128"/>
                <a:cs typeface="ＭＳ Ｐゴシック" charset="-128"/>
              </a:rPr>
              <a:t>As we can see, the adaptive learning-rate methods, i.e. </a:t>
            </a:r>
            <a:r>
              <a:rPr kumimoji="1" lang="en-US" sz="936" b="0" i="0" u="none" strike="noStrike" kern="1200" err="1">
                <a:solidFill>
                  <a:schemeClr val="tx1"/>
                </a:solidFill>
                <a:effectLst/>
                <a:latin typeface="Arial" pitchFamily="-106" charset="0"/>
                <a:ea typeface="ＭＳ Ｐゴシック" charset="-128"/>
                <a:cs typeface="ＭＳ Ｐゴシック" charset="-128"/>
              </a:rPr>
              <a:t>Adagrad</a:t>
            </a:r>
            <a:r>
              <a:rPr kumimoji="1" lang="en-US" sz="936" b="0" i="0" u="none" strike="noStrike" kern="1200">
                <a:solidFill>
                  <a:schemeClr val="tx1"/>
                </a:solidFill>
                <a:effectLst/>
                <a:latin typeface="Arial" pitchFamily="-106" charset="0"/>
                <a:ea typeface="ＭＳ Ｐゴシック" charset="-128"/>
                <a:cs typeface="ＭＳ Ｐゴシック" charset="-128"/>
              </a:rPr>
              <a:t>, </a:t>
            </a:r>
            <a:r>
              <a:rPr kumimoji="1" lang="en-US" sz="936" b="0" i="0" u="none" strike="noStrike" kern="1200" err="1">
                <a:solidFill>
                  <a:schemeClr val="tx1"/>
                </a:solidFill>
                <a:effectLst/>
                <a:latin typeface="Arial" pitchFamily="-106" charset="0"/>
                <a:ea typeface="ＭＳ Ｐゴシック" charset="-128"/>
                <a:cs typeface="ＭＳ Ｐゴシック" charset="-128"/>
              </a:rPr>
              <a:t>Adadelta</a:t>
            </a:r>
            <a:r>
              <a:rPr kumimoji="1" lang="en-US" sz="936" b="0" i="0" u="none" strike="noStrike" kern="1200">
                <a:solidFill>
                  <a:schemeClr val="tx1"/>
                </a:solidFill>
                <a:effectLst/>
                <a:latin typeface="Arial" pitchFamily="-106" charset="0"/>
                <a:ea typeface="ＭＳ Ｐゴシック" charset="-128"/>
                <a:cs typeface="ＭＳ Ｐゴシック" charset="-128"/>
              </a:rPr>
              <a:t>, </a:t>
            </a:r>
            <a:r>
              <a:rPr kumimoji="1" lang="en-US" sz="936" b="0" i="0" u="none" strike="noStrike" kern="1200" err="1">
                <a:solidFill>
                  <a:schemeClr val="tx1"/>
                </a:solidFill>
                <a:effectLst/>
                <a:latin typeface="Arial" pitchFamily="-106" charset="0"/>
                <a:ea typeface="ＭＳ Ｐゴシック" charset="-128"/>
                <a:cs typeface="ＭＳ Ｐゴシック" charset="-128"/>
              </a:rPr>
              <a:t>RMSprop</a:t>
            </a:r>
            <a:r>
              <a:rPr kumimoji="1" lang="en-US" sz="936" b="0" i="0" u="none" strike="noStrike" kern="1200">
                <a:solidFill>
                  <a:schemeClr val="tx1"/>
                </a:solidFill>
                <a:effectLst/>
                <a:latin typeface="Arial" pitchFamily="-106" charset="0"/>
                <a:ea typeface="ＭＳ Ｐゴシック" charset="-128"/>
                <a:cs typeface="ＭＳ Ｐゴシック" charset="-128"/>
              </a:rPr>
              <a:t>, and Adam are most suitable and provide the best convergence for these scenarios.</a:t>
            </a:r>
            <a:endParaRPr lang="en-US"/>
          </a:p>
        </p:txBody>
      </p:sp>
      <p:sp>
        <p:nvSpPr>
          <p:cNvPr id="4" name="Slide Number Placeholder 3"/>
          <p:cNvSpPr>
            <a:spLocks noGrp="1"/>
          </p:cNvSpPr>
          <p:nvPr>
            <p:ph type="sldNum" sz="quarter" idx="5"/>
          </p:nvPr>
        </p:nvSpPr>
        <p:spPr/>
        <p:txBody>
          <a:bodyPr/>
          <a:lstStyle/>
          <a:p>
            <a:fld id="{0EE24B9D-0884-264E-BEFC-44E41EA9154B}" type="slidenum">
              <a:rPr lang="de-DE" smtClean="0"/>
              <a:pPr/>
              <a:t>66</a:t>
            </a:fld>
            <a:endParaRPr lang="de-DE"/>
          </a:p>
        </p:txBody>
      </p:sp>
    </p:spTree>
    <p:extLst>
      <p:ext uri="{BB962C8B-B14F-4D97-AF65-F5344CB8AC3E}">
        <p14:creationId xmlns:p14="http://schemas.microsoft.com/office/powerpoint/2010/main" val="4040850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936" kern="1200">
                <a:solidFill>
                  <a:schemeClr val="tx1"/>
                </a:solidFill>
                <a:effectLst/>
                <a:latin typeface="Arial" pitchFamily="-106" charset="0"/>
                <a:ea typeface="ＭＳ Ｐゴシック" charset="-128"/>
                <a:cs typeface="ＭＳ Ｐゴシック" charset="-128"/>
              </a:rPr>
              <a:t>e.g. decay learning rate by half every few epochs. </a:t>
            </a:r>
            <a:endParaRPr lang="en-US">
              <a:effectLst/>
            </a:endParaRPr>
          </a:p>
          <a:p>
            <a:endParaRPr lang="en-US"/>
          </a:p>
        </p:txBody>
      </p:sp>
      <p:sp>
        <p:nvSpPr>
          <p:cNvPr id="4" name="Slide Number Placeholder 3"/>
          <p:cNvSpPr>
            <a:spLocks noGrp="1"/>
          </p:cNvSpPr>
          <p:nvPr>
            <p:ph type="sldNum" sz="quarter" idx="5"/>
          </p:nvPr>
        </p:nvSpPr>
        <p:spPr/>
        <p:txBody>
          <a:bodyPr/>
          <a:lstStyle/>
          <a:p>
            <a:fld id="{0EE24B9D-0884-264E-BEFC-44E41EA9154B}" type="slidenum">
              <a:rPr lang="de-DE" smtClean="0"/>
              <a:pPr/>
              <a:t>69</a:t>
            </a:fld>
            <a:endParaRPr lang="de-DE"/>
          </a:p>
        </p:txBody>
      </p:sp>
    </p:spTree>
    <p:extLst>
      <p:ext uri="{BB962C8B-B14F-4D97-AF65-F5344CB8AC3E}">
        <p14:creationId xmlns:p14="http://schemas.microsoft.com/office/powerpoint/2010/main" val="1092007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E24B9D-0884-264E-BEFC-44E41EA9154B}" type="slidenum">
              <a:rPr lang="de-DE" smtClean="0"/>
              <a:pPr/>
              <a:t>75</a:t>
            </a:fld>
            <a:endParaRPr lang="de-DE"/>
          </a:p>
        </p:txBody>
      </p:sp>
    </p:spTree>
    <p:extLst>
      <p:ext uri="{BB962C8B-B14F-4D97-AF65-F5344CB8AC3E}">
        <p14:creationId xmlns:p14="http://schemas.microsoft.com/office/powerpoint/2010/main" val="17188928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936" kern="1200">
                <a:solidFill>
                  <a:schemeClr val="tx1"/>
                </a:solidFill>
                <a:effectLst/>
                <a:latin typeface="Arial" pitchFamily="-106" charset="0"/>
                <a:ea typeface="ＭＳ Ｐゴシック" charset="-128"/>
                <a:cs typeface="ＭＳ Ｐゴシック" charset="-128"/>
              </a:rPr>
              <a:t>Dropout is training a large </a:t>
            </a:r>
            <a:r>
              <a:rPr kumimoji="1" lang="en-US" sz="936" b="1" kern="1200">
                <a:solidFill>
                  <a:schemeClr val="tx1"/>
                </a:solidFill>
                <a:effectLst/>
                <a:latin typeface="Arial" pitchFamily="-106" charset="0"/>
                <a:ea typeface="ＭＳ Ｐゴシック" charset="-128"/>
                <a:cs typeface="ＭＳ Ｐゴシック" charset="-128"/>
              </a:rPr>
              <a:t>ensemble </a:t>
            </a:r>
            <a:r>
              <a:rPr kumimoji="1" lang="en-US" sz="936" kern="1200">
                <a:solidFill>
                  <a:schemeClr val="tx1"/>
                </a:solidFill>
                <a:effectLst/>
                <a:latin typeface="Arial" pitchFamily="-106" charset="0"/>
                <a:ea typeface="ＭＳ Ｐゴシック" charset="-128"/>
                <a:cs typeface="ＭＳ Ｐゴシック" charset="-128"/>
              </a:rPr>
              <a:t>of models (that share parameters). </a:t>
            </a:r>
            <a:endParaRPr lang="en-US">
              <a:effectLst/>
            </a:endParaRPr>
          </a:p>
          <a:p>
            <a:endParaRPr lang="en-US"/>
          </a:p>
        </p:txBody>
      </p:sp>
      <p:sp>
        <p:nvSpPr>
          <p:cNvPr id="4" name="Slide Number Placeholder 3"/>
          <p:cNvSpPr>
            <a:spLocks noGrp="1"/>
          </p:cNvSpPr>
          <p:nvPr>
            <p:ph type="sldNum" sz="quarter" idx="5"/>
          </p:nvPr>
        </p:nvSpPr>
        <p:spPr/>
        <p:txBody>
          <a:bodyPr/>
          <a:lstStyle/>
          <a:p>
            <a:fld id="{0EE24B9D-0884-264E-BEFC-44E41EA9154B}" type="slidenum">
              <a:rPr lang="de-DE" smtClean="0"/>
              <a:pPr/>
              <a:t>76</a:t>
            </a:fld>
            <a:endParaRPr lang="de-DE"/>
          </a:p>
        </p:txBody>
      </p:sp>
    </p:spTree>
    <p:extLst>
      <p:ext uri="{BB962C8B-B14F-4D97-AF65-F5344CB8AC3E}">
        <p14:creationId xmlns:p14="http://schemas.microsoft.com/office/powerpoint/2010/main" val="1370615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936" kern="1200">
                <a:solidFill>
                  <a:schemeClr val="tx1"/>
                </a:solidFill>
                <a:effectLst/>
                <a:latin typeface="Arial" pitchFamily="-106" charset="0"/>
                <a:ea typeface="ＭＳ Ｐゴシック" charset="-128"/>
                <a:cs typeface="ＭＳ Ｐゴシック" charset="-128"/>
              </a:rPr>
              <a:t>I'd like to emphasize that using deep architectures (as of 2015) is not new.</a:t>
            </a:r>
            <a:r>
              <a:rPr kumimoji="1" lang="en-US" sz="936" kern="1200" baseline="0">
                <a:solidFill>
                  <a:schemeClr val="tx1"/>
                </a:solidFill>
                <a:effectLst/>
                <a:latin typeface="Arial" pitchFamily="-106" charset="0"/>
                <a:ea typeface="ＭＳ Ｐゴシック" charset="-128"/>
                <a:cs typeface="ＭＳ Ｐゴシック" charset="-128"/>
              </a:rPr>
              <a:t> But what is new?</a:t>
            </a:r>
            <a:endParaRPr lang="en-US">
              <a:effectLst/>
            </a:endParaRPr>
          </a:p>
        </p:txBody>
      </p:sp>
      <p:sp>
        <p:nvSpPr>
          <p:cNvPr id="4" name="Slide Number Placeholder 3"/>
          <p:cNvSpPr>
            <a:spLocks noGrp="1"/>
          </p:cNvSpPr>
          <p:nvPr>
            <p:ph type="sldNum" sz="quarter" idx="10"/>
          </p:nvPr>
        </p:nvSpPr>
        <p:spPr/>
        <p:txBody>
          <a:bodyPr/>
          <a:lstStyle/>
          <a:p>
            <a:fld id="{0EE24B9D-0884-264E-BEFC-44E41EA9154B}" type="slidenum">
              <a:rPr lang="de-DE" smtClean="0"/>
              <a:pPr/>
              <a:t>2</a:t>
            </a:fld>
            <a:endParaRPr lang="de-DE"/>
          </a:p>
        </p:txBody>
      </p:sp>
    </p:spTree>
    <p:extLst>
      <p:ext uri="{BB962C8B-B14F-4D97-AF65-F5344CB8AC3E}">
        <p14:creationId xmlns:p14="http://schemas.microsoft.com/office/powerpoint/2010/main" val="2929254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E24B9D-0884-264E-BEFC-44E41EA9154B}" type="slidenum">
              <a:rPr lang="de-DE" smtClean="0"/>
              <a:pPr/>
              <a:t>4</a:t>
            </a:fld>
            <a:endParaRPr lang="de-DE"/>
          </a:p>
        </p:txBody>
      </p:sp>
    </p:spTree>
    <p:extLst>
      <p:ext uri="{BB962C8B-B14F-4D97-AF65-F5344CB8AC3E}">
        <p14:creationId xmlns:p14="http://schemas.microsoft.com/office/powerpoint/2010/main" val="2025759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E24B9D-0884-264E-BEFC-44E41EA9154B}" type="slidenum">
              <a:rPr lang="de-DE" smtClean="0"/>
              <a:pPr/>
              <a:t>8</a:t>
            </a:fld>
            <a:endParaRPr lang="de-DE"/>
          </a:p>
        </p:txBody>
      </p:sp>
    </p:spTree>
    <p:extLst>
      <p:ext uri="{BB962C8B-B14F-4D97-AF65-F5344CB8AC3E}">
        <p14:creationId xmlns:p14="http://schemas.microsoft.com/office/powerpoint/2010/main" val="2437107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936" b="0" i="1" u="none" strike="noStrike" kern="1200" err="1">
                <a:solidFill>
                  <a:schemeClr val="tx1"/>
                </a:solidFill>
                <a:effectLst/>
                <a:latin typeface="Arial" pitchFamily="-106" charset="0"/>
                <a:ea typeface="ＭＳ Ｐゴシック" charset="-128"/>
                <a:cs typeface="ＭＳ Ｐゴシック" charset="-128"/>
              </a:rPr>
              <a:t>Sigmoids</a:t>
            </a:r>
            <a:r>
              <a:rPr kumimoji="1" lang="en-US" sz="936" b="0" i="1" u="none" strike="noStrike" kern="1200">
                <a:solidFill>
                  <a:schemeClr val="tx1"/>
                </a:solidFill>
                <a:effectLst/>
                <a:latin typeface="Arial" pitchFamily="-106" charset="0"/>
                <a:ea typeface="ＭＳ Ｐゴシック" charset="-128"/>
                <a:cs typeface="ＭＳ Ｐゴシック" charset="-128"/>
              </a:rPr>
              <a:t> saturate and kill gradients</a:t>
            </a:r>
            <a:r>
              <a:rPr kumimoji="1" lang="en-US" sz="936" b="0" i="0" u="none" strike="noStrike" kern="1200">
                <a:solidFill>
                  <a:schemeClr val="tx1"/>
                </a:solidFill>
                <a:effectLst/>
                <a:latin typeface="Arial" pitchFamily="-106" charset="0"/>
                <a:ea typeface="ＭＳ Ｐゴシック" charset="-128"/>
                <a:cs typeface="ＭＳ Ｐゴシック" charset="-128"/>
              </a:rPr>
              <a:t>. A very undesirable property of the sigmoid neuron is that when the neuron's activation saturates at either tail of 0 or 1, the gradient at these regions is almost zero. Recall that during back-propagation, this (local) gradient will be multiplied to the gradient of this gate's output for the whole objective. Therefore, if the local gradient is very small, it will effectively “kill” the gradient and almost no signal will flow through the neuron to its weights and recursively to its data. Additionally, one must pay extra caution when initializing the weights of sigmoid neurons to prevent saturation. For example, if the initial weights are too large then most neurons would become saturated and the network will barely learn.</a:t>
            </a:r>
          </a:p>
          <a:p>
            <a:r>
              <a:rPr kumimoji="1" lang="en-US" sz="936" b="0" i="1" u="none" strike="noStrike" kern="1200">
                <a:solidFill>
                  <a:schemeClr val="tx1"/>
                </a:solidFill>
                <a:effectLst/>
                <a:latin typeface="Arial" pitchFamily="-106" charset="0"/>
                <a:ea typeface="ＭＳ Ｐゴシック" charset="-128"/>
                <a:cs typeface="ＭＳ Ｐゴシック" charset="-128"/>
              </a:rPr>
              <a:t>Sigmoid outputs are not zero-centered</a:t>
            </a:r>
            <a:r>
              <a:rPr kumimoji="1" lang="en-US" sz="936" b="0" i="0" u="none" strike="noStrike" kern="1200">
                <a:solidFill>
                  <a:schemeClr val="tx1"/>
                </a:solidFill>
                <a:effectLst/>
                <a:latin typeface="Arial" pitchFamily="-106" charset="0"/>
                <a:ea typeface="ＭＳ Ｐゴシック" charset="-128"/>
                <a:cs typeface="ＭＳ Ｐゴシック" charset="-128"/>
              </a:rPr>
              <a:t>. This is undesirable since neurons in later layers of processing in a Neural Network (more on this soon) would be receiving data that is not zero-centered. This has implications on the dynamics during gradient descent, because if the data coming into a neuron is always positive (e.g.,  element wise in ), then the gradient on the weights  will during back-propagation become either all be positive, or all negative (depending on the gradient of the whole expression ). This could introduce undesirable zig-zagging dynamics in the gradient updates for the weights. However, notice that once these gradients are added up across a batch of data the final update for the weights can have variable signs, somewhat mitigating this issue. Therefore, this is an inconvenience but it has less severe consequences compared to the saturated activation problem above.</a:t>
            </a:r>
          </a:p>
          <a:p>
            <a:endParaRPr kumimoji="1" lang="zh-CN" altLang="en-US"/>
          </a:p>
        </p:txBody>
      </p:sp>
      <p:sp>
        <p:nvSpPr>
          <p:cNvPr id="4" name="Slide Number Placeholder 3"/>
          <p:cNvSpPr>
            <a:spLocks noGrp="1"/>
          </p:cNvSpPr>
          <p:nvPr>
            <p:ph type="sldNum" sz="quarter" idx="10"/>
          </p:nvPr>
        </p:nvSpPr>
        <p:spPr/>
        <p:txBody>
          <a:bodyPr/>
          <a:lstStyle/>
          <a:p>
            <a:fld id="{0EE24B9D-0884-264E-BEFC-44E41EA9154B}" type="slidenum">
              <a:rPr lang="de-DE" smtClean="0"/>
              <a:pPr/>
              <a:t>10</a:t>
            </a:fld>
            <a:endParaRPr lang="de-DE"/>
          </a:p>
        </p:txBody>
      </p:sp>
    </p:spTree>
    <p:extLst>
      <p:ext uri="{BB962C8B-B14F-4D97-AF65-F5344CB8AC3E}">
        <p14:creationId xmlns:p14="http://schemas.microsoft.com/office/powerpoint/2010/main" val="573753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936" b="0" i="1" u="none" strike="noStrike" kern="1200" err="1">
                <a:solidFill>
                  <a:schemeClr val="tx1"/>
                </a:solidFill>
                <a:effectLst/>
                <a:latin typeface="Arial" pitchFamily="-106" charset="0"/>
                <a:ea typeface="ＭＳ Ｐゴシック" charset="-128"/>
                <a:cs typeface="ＭＳ Ｐゴシック" charset="-128"/>
              </a:rPr>
              <a:t>Sigmoids</a:t>
            </a:r>
            <a:r>
              <a:rPr kumimoji="1" lang="en-US" sz="936" b="0" i="1" u="none" strike="noStrike" kern="1200">
                <a:solidFill>
                  <a:schemeClr val="tx1"/>
                </a:solidFill>
                <a:effectLst/>
                <a:latin typeface="Arial" pitchFamily="-106" charset="0"/>
                <a:ea typeface="ＭＳ Ｐゴシック" charset="-128"/>
                <a:cs typeface="ＭＳ Ｐゴシック" charset="-128"/>
              </a:rPr>
              <a:t> saturate and kill gradients</a:t>
            </a:r>
            <a:r>
              <a:rPr kumimoji="1" lang="en-US" sz="936" b="0" i="0" u="none" strike="noStrike" kern="1200">
                <a:solidFill>
                  <a:schemeClr val="tx1"/>
                </a:solidFill>
                <a:effectLst/>
                <a:latin typeface="Arial" pitchFamily="-106" charset="0"/>
                <a:ea typeface="ＭＳ Ｐゴシック" charset="-128"/>
                <a:cs typeface="ＭＳ Ｐゴシック" charset="-128"/>
              </a:rPr>
              <a:t>. A very undesirable property of the sigmoid neuron is that when the neuron's activation saturates at either tail of 0 or 1, the gradient at these regions is almost zero. Recall that during back-propagation, this (local) gradient will be multiplied to the gradient of this gate's output for the whole objective. Therefore, if the local gradient is very small, it will effectively “kill” the gradient and almost no signal will flow through the neuron to its weights and recursively to its data. Additionally, one must pay extra caution when initializing the weights of sigmoid neurons to prevent saturation. For example, if the initial weights are too large then most neurons would become saturated and the network will barely learn.</a:t>
            </a:r>
          </a:p>
          <a:p>
            <a:r>
              <a:rPr kumimoji="1" lang="en-US" sz="936" b="0" i="1" u="none" strike="noStrike" kern="1200">
                <a:solidFill>
                  <a:schemeClr val="tx1"/>
                </a:solidFill>
                <a:effectLst/>
                <a:latin typeface="Arial" pitchFamily="-106" charset="0"/>
                <a:ea typeface="ＭＳ Ｐゴシック" charset="-128"/>
                <a:cs typeface="ＭＳ Ｐゴシック" charset="-128"/>
              </a:rPr>
              <a:t>Sigmoid outputs are not zero-centered</a:t>
            </a:r>
            <a:r>
              <a:rPr kumimoji="1" lang="en-US" sz="936" b="0" i="0" u="none" strike="noStrike" kern="1200">
                <a:solidFill>
                  <a:schemeClr val="tx1"/>
                </a:solidFill>
                <a:effectLst/>
                <a:latin typeface="Arial" pitchFamily="-106" charset="0"/>
                <a:ea typeface="ＭＳ Ｐゴシック" charset="-128"/>
                <a:cs typeface="ＭＳ Ｐゴシック" charset="-128"/>
              </a:rPr>
              <a:t>. This is undesirable since neurons in later layers of processing in a Neural Network (more on this soon) would be receiving data that is not zero-centered. This has implications on the dynamics during gradient descent, because if the data coming into a neuron is always positive (e.g.,  element wise in ), then the gradient on the weights  will during back-propagation become either all be positive, or all negative (depending on the gradient of the whole expression ). This could introduce undesirable zig-zagging dynamics in the gradient updates for the weights. However, notice that once these gradients are added up across a batch of data the final update for the weights can have variable signs, somewhat mitigating this issue. Therefore, this is an inconvenience but it has less severe consequences compared to the saturated activation problem above.</a:t>
            </a:r>
          </a:p>
          <a:p>
            <a:endParaRPr kumimoji="1" lang="zh-CN" altLang="en-US"/>
          </a:p>
        </p:txBody>
      </p:sp>
      <p:sp>
        <p:nvSpPr>
          <p:cNvPr id="4" name="Slide Number Placeholder 3"/>
          <p:cNvSpPr>
            <a:spLocks noGrp="1"/>
          </p:cNvSpPr>
          <p:nvPr>
            <p:ph type="sldNum" sz="quarter" idx="10"/>
          </p:nvPr>
        </p:nvSpPr>
        <p:spPr/>
        <p:txBody>
          <a:bodyPr/>
          <a:lstStyle/>
          <a:p>
            <a:fld id="{0EE24B9D-0884-264E-BEFC-44E41EA9154B}" type="slidenum">
              <a:rPr lang="de-DE" smtClean="0"/>
              <a:pPr/>
              <a:t>11</a:t>
            </a:fld>
            <a:endParaRPr lang="de-DE"/>
          </a:p>
        </p:txBody>
      </p:sp>
    </p:spTree>
    <p:extLst>
      <p:ext uri="{BB962C8B-B14F-4D97-AF65-F5344CB8AC3E}">
        <p14:creationId xmlns:p14="http://schemas.microsoft.com/office/powerpoint/2010/main" val="3207493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a:p>
        </p:txBody>
      </p:sp>
      <p:sp>
        <p:nvSpPr>
          <p:cNvPr id="4" name="Slide Number Placeholder 3"/>
          <p:cNvSpPr>
            <a:spLocks noGrp="1"/>
          </p:cNvSpPr>
          <p:nvPr>
            <p:ph type="sldNum" sz="quarter" idx="10"/>
          </p:nvPr>
        </p:nvSpPr>
        <p:spPr/>
        <p:txBody>
          <a:bodyPr/>
          <a:lstStyle/>
          <a:p>
            <a:fld id="{0EE24B9D-0884-264E-BEFC-44E41EA9154B}" type="slidenum">
              <a:rPr lang="de-DE" smtClean="0"/>
              <a:pPr/>
              <a:t>12</a:t>
            </a:fld>
            <a:endParaRPr lang="de-DE"/>
          </a:p>
        </p:txBody>
      </p:sp>
    </p:spTree>
    <p:extLst>
      <p:ext uri="{BB962C8B-B14F-4D97-AF65-F5344CB8AC3E}">
        <p14:creationId xmlns:p14="http://schemas.microsoft.com/office/powerpoint/2010/main" val="3654993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E24B9D-0884-264E-BEFC-44E41EA9154B}" type="slidenum">
              <a:rPr lang="de-DE" smtClean="0"/>
              <a:pPr/>
              <a:t>15</a:t>
            </a:fld>
            <a:endParaRPr lang="de-DE"/>
          </a:p>
        </p:txBody>
      </p:sp>
    </p:spTree>
    <p:extLst>
      <p:ext uri="{BB962C8B-B14F-4D97-AF65-F5344CB8AC3E}">
        <p14:creationId xmlns:p14="http://schemas.microsoft.com/office/powerpoint/2010/main" val="158319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E24B9D-0884-264E-BEFC-44E41EA9154B}" type="slidenum">
              <a:rPr lang="de-DE" smtClean="0"/>
              <a:pPr/>
              <a:t>43</a:t>
            </a:fld>
            <a:endParaRPr lang="de-DE"/>
          </a:p>
        </p:txBody>
      </p:sp>
    </p:spTree>
    <p:extLst>
      <p:ext uri="{BB962C8B-B14F-4D97-AF65-F5344CB8AC3E}">
        <p14:creationId xmlns:p14="http://schemas.microsoft.com/office/powerpoint/2010/main" val="32060423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10" name="Rectangle 9"/>
          <p:cNvSpPr/>
          <p:nvPr/>
        </p:nvSpPr>
        <p:spPr>
          <a:xfrm>
            <a:off x="2" y="2"/>
            <a:ext cx="9156451" cy="342433"/>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2" name="Title 1"/>
          <p:cNvSpPr>
            <a:spLocks noGrp="1"/>
          </p:cNvSpPr>
          <p:nvPr>
            <p:ph type="ctrTitle"/>
          </p:nvPr>
        </p:nvSpPr>
        <p:spPr>
          <a:xfrm>
            <a:off x="685800" y="1343172"/>
            <a:ext cx="7772400" cy="1225021"/>
          </a:xfrm>
        </p:spPr>
        <p:txBody>
          <a:bodyPr anchor="ctr">
            <a:normAutofit/>
          </a:bodyPr>
          <a:lstStyle>
            <a:lvl1pPr>
              <a:defRPr sz="2400" b="1"/>
            </a:lvl1pPr>
          </a:lstStyle>
          <a:p>
            <a:r>
              <a:rPr lang="en-US"/>
              <a:t>Click to edit Master title style</a:t>
            </a:r>
          </a:p>
        </p:txBody>
      </p:sp>
      <p:sp>
        <p:nvSpPr>
          <p:cNvPr id="3" name="Subtitle 2"/>
          <p:cNvSpPr>
            <a:spLocks noGrp="1"/>
          </p:cNvSpPr>
          <p:nvPr>
            <p:ph type="subTitle" idx="1"/>
          </p:nvPr>
        </p:nvSpPr>
        <p:spPr>
          <a:xfrm>
            <a:off x="1371600" y="2875992"/>
            <a:ext cx="6400800" cy="1282087"/>
          </a:xfrm>
        </p:spPr>
        <p:txBody>
          <a:bodyPr anchor="ctr" anchorCtr="0"/>
          <a:lstStyle>
            <a:lvl1pPr marL="0" indent="0" algn="l">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r>
              <a:rPr lang="en-US"/>
              <a:t>8/31/13</a:t>
            </a:r>
          </a:p>
        </p:txBody>
      </p:sp>
      <p:sp>
        <p:nvSpPr>
          <p:cNvPr id="5" name="Footer Placeholder 4"/>
          <p:cNvSpPr>
            <a:spLocks noGrp="1"/>
          </p:cNvSpPr>
          <p:nvPr>
            <p:ph type="ftr" sz="quarter" idx="11"/>
          </p:nvPr>
        </p:nvSpPr>
        <p:spPr/>
        <p:txBody>
          <a:bodyPr/>
          <a:lstStyle/>
          <a:p>
            <a:endParaRPr lang="en-US"/>
          </a:p>
        </p:txBody>
      </p:sp>
      <p:sp>
        <p:nvSpPr>
          <p:cNvPr id="9" name="Text Placeholder 7"/>
          <p:cNvSpPr>
            <a:spLocks noGrp="1"/>
          </p:cNvSpPr>
          <p:nvPr>
            <p:ph type="body" sz="quarter" idx="13"/>
          </p:nvPr>
        </p:nvSpPr>
        <p:spPr>
          <a:xfrm>
            <a:off x="24902" y="31131"/>
            <a:ext cx="3157917" cy="276999"/>
          </a:xfrm>
          <a:noFill/>
          <a:ln>
            <a:noFill/>
          </a:ln>
        </p:spPr>
        <p:txBody>
          <a:bodyPr wrap="square">
            <a:spAutoFit/>
          </a:bodyPr>
          <a:lstStyle>
            <a:lvl1pPr marL="0" indent="0">
              <a:buNone/>
              <a:defRPr lang="en-US" sz="1200" b="1" kern="1200" dirty="0">
                <a:solidFill>
                  <a:schemeClr val="bg1"/>
                </a:solidFill>
                <a:latin typeface="Arial Rounded MT Bold" charset="0"/>
                <a:cs typeface="Arial Rounded MT Bold" charset="0"/>
              </a:defRPr>
            </a:lvl1pPr>
          </a:lstStyle>
          <a:p>
            <a:pPr marL="0" lvl="0" defTabSz="342900" latinLnBrk="0"/>
            <a:r>
              <a:rPr lang="en-US"/>
              <a:t>Click to edit Master text styles</a:t>
            </a:r>
          </a:p>
        </p:txBody>
      </p:sp>
      <p:sp>
        <p:nvSpPr>
          <p:cNvPr id="7" name="Line 20"/>
          <p:cNvSpPr>
            <a:spLocks noChangeShapeType="1"/>
          </p:cNvSpPr>
          <p:nvPr/>
        </p:nvSpPr>
        <p:spPr bwMode="auto">
          <a:xfrm>
            <a:off x="684560" y="2577222"/>
            <a:ext cx="7772400" cy="0"/>
          </a:xfrm>
          <a:prstGeom prst="line">
            <a:avLst/>
          </a:prstGeom>
          <a:noFill/>
          <a:ln w="38100">
            <a:solidFill>
              <a:srgbClr val="FF6600"/>
            </a:solidFill>
            <a:round/>
            <a:headEnd/>
            <a:tailEnd/>
          </a:ln>
          <a:effectLst/>
        </p:spPr>
        <p:txBody>
          <a:bodyPr wrap="none" anchor="ctr">
            <a:prstTxWarp prst="textNoShape">
              <a:avLst/>
            </a:prstTxWarp>
          </a:bodyPr>
          <a:lstStyle/>
          <a:p>
            <a:endParaRPr lang="en-US" sz="1500"/>
          </a:p>
        </p:txBody>
      </p:sp>
      <p:pic>
        <p:nvPicPr>
          <p:cNvPr id="11" name="Picture 10" descr="UT_logo_RIGHT_KNOCKOUT.eps"/>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96280" y="45768"/>
            <a:ext cx="1410369" cy="262259"/>
          </a:xfrm>
          <a:prstGeom prst="rect">
            <a:avLst/>
          </a:prstGeom>
        </p:spPr>
      </p:pic>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531118"/>
          </a:xfrm>
        </p:spPr>
        <p:txBody>
          <a:bodyPr>
            <a:noAutofit/>
          </a:bodyPr>
          <a:lstStyle>
            <a:lvl1pPr>
              <a:defRPr sz="3200" b="1"/>
            </a:lvl1pPr>
          </a:lstStyle>
          <a:p>
            <a:r>
              <a:rPr lang="en-US"/>
              <a:t>Click to edit Master title style</a:t>
            </a:r>
          </a:p>
        </p:txBody>
      </p:sp>
      <p:sp>
        <p:nvSpPr>
          <p:cNvPr id="3" name="Content Placeholder 2"/>
          <p:cNvSpPr>
            <a:spLocks noGrp="1"/>
          </p:cNvSpPr>
          <p:nvPr>
            <p:ph idx="1"/>
          </p:nvPr>
        </p:nvSpPr>
        <p:spPr>
          <a:xfrm>
            <a:off x="0" y="531118"/>
            <a:ext cx="9144000" cy="5180227"/>
          </a:xfrm>
        </p:spPr>
        <p:txBody>
          <a:bodyPr>
            <a:normAutofit/>
          </a:bodyPr>
          <a:lstStyle>
            <a:lvl1pPr marL="257175" indent="-257175">
              <a:buClr>
                <a:srgbClr val="FF8000"/>
              </a:buClr>
              <a:buFont typeface="Wingdings" charset="2"/>
              <a:buChar char="§"/>
              <a:defRPr sz="2800"/>
            </a:lvl1pPr>
            <a:lvl2pPr marL="472679" indent="-214313">
              <a:buClr>
                <a:srgbClr val="FF8000"/>
              </a:buClr>
              <a:buSzPct val="100000"/>
              <a:buFont typeface="Arial" charset="0"/>
              <a:buChar char="•"/>
              <a:defRPr sz="2400"/>
            </a:lvl2pPr>
            <a:lvl3pPr>
              <a:buClr>
                <a:srgbClr val="FF8000"/>
              </a:buClr>
              <a:buSzPct val="103000"/>
              <a:defRPr sz="1800"/>
            </a:lvl3pPr>
            <a:lvl4pPr>
              <a:buClr>
                <a:srgbClr val="FF8000"/>
              </a:buClr>
              <a:defRPr sz="1800"/>
            </a:lvl4pPr>
            <a:lvl5pPr>
              <a:buClr>
                <a:srgbClr val="FF8000"/>
              </a:buCl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0" y="5410731"/>
            <a:ext cx="2133600" cy="304271"/>
          </a:xfrm>
        </p:spPr>
        <p:txBody>
          <a:bodyPr/>
          <a:lstStyle>
            <a:lvl1pPr>
              <a:defRPr sz="1050"/>
            </a:lvl1pPr>
          </a:lstStyle>
          <a:p>
            <a:r>
              <a:rPr lang="en-US"/>
              <a:t>8/31/13</a:t>
            </a:r>
          </a:p>
        </p:txBody>
      </p:sp>
      <p:sp>
        <p:nvSpPr>
          <p:cNvPr id="5" name="Footer Placeholder 4"/>
          <p:cNvSpPr>
            <a:spLocks noGrp="1"/>
          </p:cNvSpPr>
          <p:nvPr>
            <p:ph type="ftr" sz="quarter" idx="11"/>
          </p:nvPr>
        </p:nvSpPr>
        <p:spPr>
          <a:xfrm>
            <a:off x="3124200" y="5410731"/>
            <a:ext cx="2895600" cy="304271"/>
          </a:xfrm>
        </p:spPr>
        <p:txBody>
          <a:bodyPr/>
          <a:lstStyle>
            <a:lvl1pPr>
              <a:defRPr sz="1050"/>
            </a:lvl1pPr>
          </a:lstStyle>
          <a:p>
            <a:endParaRPr lang="en-US"/>
          </a:p>
        </p:txBody>
      </p:sp>
      <p:sp>
        <p:nvSpPr>
          <p:cNvPr id="6" name="Slide Number Placeholder 5"/>
          <p:cNvSpPr>
            <a:spLocks noGrp="1"/>
          </p:cNvSpPr>
          <p:nvPr>
            <p:ph type="sldNum" sz="quarter" idx="12"/>
          </p:nvPr>
        </p:nvSpPr>
        <p:spPr>
          <a:xfrm>
            <a:off x="8767257" y="5407074"/>
            <a:ext cx="376745" cy="304271"/>
          </a:xfrm>
        </p:spPr>
        <p:txBody>
          <a:bodyPr/>
          <a:lstStyle>
            <a:lvl1pPr>
              <a:defRPr sz="1050"/>
            </a:lvl1pPr>
          </a:lstStyle>
          <a:p>
            <a:fld id="{E5932E52-A745-554A-9C07-397D5110EB4B}" type="slidenum">
              <a:rPr lang="en-US" smtClean="0"/>
              <a:pPr/>
              <a:t>‹#›</a:t>
            </a:fld>
            <a:endParaRPr lang="en-US"/>
          </a:p>
        </p:txBody>
      </p:sp>
      <p:sp>
        <p:nvSpPr>
          <p:cNvPr id="7" name="Line 20"/>
          <p:cNvSpPr>
            <a:spLocks noChangeShapeType="1"/>
          </p:cNvSpPr>
          <p:nvPr/>
        </p:nvSpPr>
        <p:spPr bwMode="auto">
          <a:xfrm>
            <a:off x="0" y="531118"/>
            <a:ext cx="9144000" cy="0"/>
          </a:xfrm>
          <a:prstGeom prst="line">
            <a:avLst/>
          </a:prstGeom>
          <a:noFill/>
          <a:ln w="38100">
            <a:solidFill>
              <a:srgbClr val="FF6600"/>
            </a:solidFill>
            <a:round/>
            <a:headEnd/>
            <a:tailEnd/>
          </a:ln>
          <a:effectLst/>
        </p:spPr>
        <p:txBody>
          <a:bodyPr wrap="none" anchor="ctr">
            <a:prstTxWarp prst="textNoShape">
              <a:avLst/>
            </a:prstTxWarp>
          </a:bodyPr>
          <a:lstStyle/>
          <a:p>
            <a:endParaRPr lang="en-US" sz="20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531118"/>
          </a:xfrm>
        </p:spPr>
        <p:txBody>
          <a:bodyPr>
            <a:noAutofit/>
          </a:bodyPr>
          <a:lstStyle>
            <a:lvl1pPr>
              <a:defRPr sz="3200" b="1"/>
            </a:lvl1pPr>
          </a:lstStyle>
          <a:p>
            <a:r>
              <a:rPr lang="en-US"/>
              <a:t>Click to edit Master title style</a:t>
            </a:r>
          </a:p>
        </p:txBody>
      </p:sp>
      <p:sp>
        <p:nvSpPr>
          <p:cNvPr id="4" name="Date Placeholder 3"/>
          <p:cNvSpPr>
            <a:spLocks noGrp="1"/>
          </p:cNvSpPr>
          <p:nvPr>
            <p:ph type="dt" sz="half" idx="10"/>
          </p:nvPr>
        </p:nvSpPr>
        <p:spPr>
          <a:xfrm>
            <a:off x="0" y="5410731"/>
            <a:ext cx="2133600" cy="304271"/>
          </a:xfrm>
        </p:spPr>
        <p:txBody>
          <a:bodyPr/>
          <a:lstStyle>
            <a:lvl1pPr>
              <a:defRPr sz="1050"/>
            </a:lvl1pPr>
          </a:lstStyle>
          <a:p>
            <a:r>
              <a:rPr lang="en-US"/>
              <a:t>8/31/13</a:t>
            </a:r>
          </a:p>
        </p:txBody>
      </p:sp>
      <p:sp>
        <p:nvSpPr>
          <p:cNvPr id="5" name="Footer Placeholder 4"/>
          <p:cNvSpPr>
            <a:spLocks noGrp="1"/>
          </p:cNvSpPr>
          <p:nvPr>
            <p:ph type="ftr" sz="quarter" idx="11"/>
          </p:nvPr>
        </p:nvSpPr>
        <p:spPr>
          <a:xfrm>
            <a:off x="3124200" y="5410731"/>
            <a:ext cx="2895600" cy="304271"/>
          </a:xfrm>
        </p:spPr>
        <p:txBody>
          <a:bodyPr/>
          <a:lstStyle>
            <a:lvl1pPr>
              <a:defRPr sz="1050"/>
            </a:lvl1pPr>
          </a:lstStyle>
          <a:p>
            <a:endParaRPr lang="en-US"/>
          </a:p>
        </p:txBody>
      </p:sp>
      <p:sp>
        <p:nvSpPr>
          <p:cNvPr id="6" name="Slide Number Placeholder 5"/>
          <p:cNvSpPr>
            <a:spLocks noGrp="1"/>
          </p:cNvSpPr>
          <p:nvPr>
            <p:ph type="sldNum" sz="quarter" idx="12"/>
          </p:nvPr>
        </p:nvSpPr>
        <p:spPr>
          <a:xfrm>
            <a:off x="8767257" y="5407074"/>
            <a:ext cx="376745" cy="304271"/>
          </a:xfrm>
        </p:spPr>
        <p:txBody>
          <a:bodyPr/>
          <a:lstStyle>
            <a:lvl1pPr>
              <a:defRPr sz="1050"/>
            </a:lvl1pPr>
          </a:lstStyle>
          <a:p>
            <a:fld id="{E5932E52-A745-554A-9C07-397D5110EB4B}" type="slidenum">
              <a:rPr lang="en-US" smtClean="0"/>
              <a:pPr/>
              <a:t>‹#›</a:t>
            </a:fld>
            <a:endParaRPr lang="en-US"/>
          </a:p>
        </p:txBody>
      </p:sp>
      <p:sp>
        <p:nvSpPr>
          <p:cNvPr id="7" name="Line 20"/>
          <p:cNvSpPr>
            <a:spLocks noChangeShapeType="1"/>
          </p:cNvSpPr>
          <p:nvPr/>
        </p:nvSpPr>
        <p:spPr bwMode="auto">
          <a:xfrm>
            <a:off x="0" y="531118"/>
            <a:ext cx="9144000" cy="0"/>
          </a:xfrm>
          <a:prstGeom prst="line">
            <a:avLst/>
          </a:prstGeom>
          <a:noFill/>
          <a:ln w="38100">
            <a:solidFill>
              <a:srgbClr val="FF6600"/>
            </a:solidFill>
            <a:round/>
            <a:headEnd/>
            <a:tailEnd/>
          </a:ln>
          <a:effectLst/>
        </p:spPr>
        <p:txBody>
          <a:bodyPr wrap="none" anchor="ctr">
            <a:prstTxWarp prst="textNoShape">
              <a:avLst/>
            </a:prstTxWarp>
          </a:bodyPr>
          <a:lstStyle/>
          <a:p>
            <a:endParaRPr lang="en-US" sz="2000"/>
          </a:p>
        </p:txBody>
      </p:sp>
      <p:sp>
        <p:nvSpPr>
          <p:cNvPr id="8" name="Content Placeholder 2"/>
          <p:cNvSpPr>
            <a:spLocks noGrp="1"/>
          </p:cNvSpPr>
          <p:nvPr>
            <p:ph sz="half" idx="1"/>
          </p:nvPr>
        </p:nvSpPr>
        <p:spPr>
          <a:xfrm>
            <a:off x="0" y="547932"/>
            <a:ext cx="4518149" cy="4859142"/>
          </a:xfrm>
        </p:spPr>
        <p:txBody>
          <a:bodyPr/>
          <a:lstStyle>
            <a:lvl1pPr>
              <a:buClr>
                <a:srgbClr val="FF6600"/>
              </a:buClr>
              <a:defRPr sz="2100"/>
            </a:lvl1pPr>
            <a:lvl2pPr>
              <a:buClr>
                <a:srgbClr val="FF6600"/>
              </a:buClr>
              <a:defRPr sz="1800"/>
            </a:lvl2pPr>
            <a:lvl3pPr>
              <a:buClr>
                <a:srgbClr val="FF6600"/>
              </a:buClr>
              <a:defRPr sz="1500"/>
            </a:lvl3pPr>
            <a:lvl4pPr>
              <a:buClr>
                <a:srgbClr val="FF6600"/>
              </a:buClr>
              <a:defRPr sz="1350"/>
            </a:lvl4pPr>
            <a:lvl5pPr>
              <a:buClr>
                <a:srgbClr val="FF6600"/>
              </a:buCl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p:cNvSpPr>
            <a:spLocks noGrp="1"/>
          </p:cNvSpPr>
          <p:nvPr>
            <p:ph sz="half" idx="2"/>
          </p:nvPr>
        </p:nvSpPr>
        <p:spPr>
          <a:xfrm>
            <a:off x="4625851" y="547932"/>
            <a:ext cx="4518149" cy="4859142"/>
          </a:xfrm>
        </p:spPr>
        <p:txBody>
          <a:bodyPr/>
          <a:lstStyle>
            <a:lvl1pPr>
              <a:buClr>
                <a:srgbClr val="FF6600"/>
              </a:buClr>
              <a:defRPr sz="2100"/>
            </a:lvl1pPr>
            <a:lvl2pPr>
              <a:buClr>
                <a:srgbClr val="FF6600"/>
              </a:buClr>
              <a:defRPr sz="1800"/>
            </a:lvl2pPr>
            <a:lvl3pPr>
              <a:buClr>
                <a:srgbClr val="FF6600"/>
              </a:buClr>
              <a:defRPr sz="1500"/>
            </a:lvl3pPr>
            <a:lvl4pPr>
              <a:buClr>
                <a:srgbClr val="FF6600"/>
              </a:buClr>
              <a:defRPr sz="1350"/>
            </a:lvl4pPr>
            <a:lvl5pPr>
              <a:buClr>
                <a:srgbClr val="FF6600"/>
              </a:buCl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1287198"/>
            <a:ext cx="7772400" cy="1135063"/>
          </a:xfrm>
        </p:spPr>
        <p:txBody>
          <a:bodyPr anchor="ctr">
            <a:normAutofit/>
          </a:bodyPr>
          <a:lstStyle>
            <a:lvl1pPr algn="ctr">
              <a:defRPr sz="2400" b="1" cap="none"/>
            </a:lvl1pPr>
          </a:lstStyle>
          <a:p>
            <a:r>
              <a:rPr lang="en-US"/>
              <a:t>Click To Edit Master Title Style</a:t>
            </a:r>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8/31/13</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932E52-A745-554A-9C07-397D5110EB4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61376"/>
            <a:ext cx="8229600" cy="531118"/>
          </a:xfrm>
        </p:spPr>
        <p:txBody>
          <a:bodyPr/>
          <a:lstStyle/>
          <a:p>
            <a:r>
              <a:rPr lang="en-US"/>
              <a:t>Click to edit Master title style</a:t>
            </a:r>
          </a:p>
        </p:txBody>
      </p:sp>
      <p:sp>
        <p:nvSpPr>
          <p:cNvPr id="3" name="Content Placeholder 2"/>
          <p:cNvSpPr>
            <a:spLocks noGrp="1"/>
          </p:cNvSpPr>
          <p:nvPr>
            <p:ph sz="half" idx="1"/>
          </p:nvPr>
        </p:nvSpPr>
        <p:spPr>
          <a:xfrm>
            <a:off x="457200" y="952500"/>
            <a:ext cx="4038600" cy="4343400"/>
          </a:xfrm>
        </p:spPr>
        <p:txBody>
          <a:bodyPr/>
          <a:lstStyle>
            <a:lvl1pPr>
              <a:buClr>
                <a:srgbClr val="FF6600"/>
              </a:buClr>
              <a:defRPr sz="2100"/>
            </a:lvl1pPr>
            <a:lvl2pPr>
              <a:buClr>
                <a:srgbClr val="FF6600"/>
              </a:buClr>
              <a:defRPr sz="1800"/>
            </a:lvl2pPr>
            <a:lvl3pPr>
              <a:buClr>
                <a:srgbClr val="FF6600"/>
              </a:buClr>
              <a:defRPr sz="1500"/>
            </a:lvl3pPr>
            <a:lvl4pPr>
              <a:buClr>
                <a:srgbClr val="FF6600"/>
              </a:buClr>
              <a:defRPr sz="1350"/>
            </a:lvl4pPr>
            <a:lvl5pPr>
              <a:buClr>
                <a:srgbClr val="FF6600"/>
              </a:buCl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52500"/>
            <a:ext cx="4038600" cy="4343400"/>
          </a:xfrm>
        </p:spPr>
        <p:txBody>
          <a:bodyPr/>
          <a:lstStyle>
            <a:lvl1pPr>
              <a:buClr>
                <a:srgbClr val="FF6600"/>
              </a:buClr>
              <a:defRPr sz="2100"/>
            </a:lvl1pPr>
            <a:lvl2pPr>
              <a:buClr>
                <a:srgbClr val="FF6600"/>
              </a:buClr>
              <a:defRPr sz="1800"/>
            </a:lvl2pPr>
            <a:lvl3pPr>
              <a:buClr>
                <a:srgbClr val="FF6600"/>
              </a:buClr>
              <a:defRPr sz="1500"/>
            </a:lvl3pPr>
            <a:lvl4pPr>
              <a:buClr>
                <a:srgbClr val="FF6600"/>
              </a:buClr>
              <a:defRPr sz="1350"/>
            </a:lvl4pPr>
            <a:lvl5pPr>
              <a:buClr>
                <a:srgbClr val="FF6600"/>
              </a:buCl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8/31/13</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932E52-A745-554A-9C07-397D5110EB4B}" type="slidenum">
              <a:rPr lang="en-US" smtClean="0"/>
              <a:pPr/>
              <a:t>‹#›</a:t>
            </a:fld>
            <a:endParaRPr lang="en-US"/>
          </a:p>
        </p:txBody>
      </p:sp>
      <p:sp>
        <p:nvSpPr>
          <p:cNvPr id="8" name="Line 20"/>
          <p:cNvSpPr>
            <a:spLocks noChangeShapeType="1"/>
          </p:cNvSpPr>
          <p:nvPr/>
        </p:nvSpPr>
        <p:spPr bwMode="auto">
          <a:xfrm>
            <a:off x="457200" y="798357"/>
            <a:ext cx="8229600" cy="0"/>
          </a:xfrm>
          <a:prstGeom prst="line">
            <a:avLst/>
          </a:prstGeom>
          <a:noFill/>
          <a:ln w="38100">
            <a:solidFill>
              <a:srgbClr val="FF6600"/>
            </a:solidFill>
            <a:round/>
            <a:headEnd/>
            <a:tailEnd/>
          </a:ln>
          <a:effectLst/>
        </p:spPr>
        <p:txBody>
          <a:bodyPr wrap="none" anchor="ctr">
            <a:prstTxWarp prst="textNoShape">
              <a:avLst/>
            </a:prstTxWarp>
          </a:bodyPr>
          <a:lstStyle/>
          <a:p>
            <a:endParaRPr lang="en-US" sz="150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531118"/>
          </a:xfrm>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8/31/13</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932E52-A745-554A-9C07-397D5110EB4B}" type="slidenum">
              <a:rPr lang="en-US" smtClean="0"/>
              <a:pPr/>
              <a:t>‹#›</a:t>
            </a:fld>
            <a:endParaRPr lang="en-US"/>
          </a:p>
        </p:txBody>
      </p:sp>
      <p:sp>
        <p:nvSpPr>
          <p:cNvPr id="6" name="Line 20"/>
          <p:cNvSpPr>
            <a:spLocks noChangeShapeType="1"/>
          </p:cNvSpPr>
          <p:nvPr/>
        </p:nvSpPr>
        <p:spPr bwMode="auto">
          <a:xfrm flipV="1">
            <a:off x="0" y="531117"/>
            <a:ext cx="9144000" cy="17772"/>
          </a:xfrm>
          <a:prstGeom prst="line">
            <a:avLst/>
          </a:prstGeom>
          <a:noFill/>
          <a:ln w="38100">
            <a:solidFill>
              <a:srgbClr val="FF6600"/>
            </a:solidFill>
            <a:round/>
            <a:headEnd/>
            <a:tailEnd/>
          </a:ln>
          <a:effectLst/>
        </p:spPr>
        <p:txBody>
          <a:bodyPr wrap="none" anchor="ctr">
            <a:prstTxWarp prst="textNoShape">
              <a:avLst/>
            </a:prstTxWarp>
          </a:bodyPr>
          <a:lstStyle/>
          <a:p>
            <a:endParaRPr lang="en-US" sz="150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8/31/13</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5932E52-A745-554A-9C07-397D5110EB4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87143"/>
            <a:ext cx="7772400" cy="1225021"/>
          </a:xfrm>
        </p:spPr>
        <p:txBody>
          <a:bodyPr anchor="b">
            <a:normAutofit/>
          </a:bodyPr>
          <a:lstStyle>
            <a:lvl1pPr algn="ctr">
              <a:defRPr sz="3200" b="1"/>
            </a:lvl1pPr>
          </a:lstStyle>
          <a:p>
            <a:r>
              <a:rPr lang="en-US"/>
              <a:t>Click to edit Master title style</a:t>
            </a:r>
          </a:p>
        </p:txBody>
      </p:sp>
      <p:sp>
        <p:nvSpPr>
          <p:cNvPr id="3" name="Subtitle 2"/>
          <p:cNvSpPr>
            <a:spLocks noGrp="1"/>
          </p:cNvSpPr>
          <p:nvPr>
            <p:ph type="subTitle" idx="1"/>
          </p:nvPr>
        </p:nvSpPr>
        <p:spPr>
          <a:xfrm>
            <a:off x="1371600" y="3100966"/>
            <a:ext cx="6400800" cy="1282087"/>
          </a:xfrm>
        </p:spPr>
        <p:txBody>
          <a:bodyPr anchor="ctr" anchorCtr="0"/>
          <a:lstStyle>
            <a:lvl1pPr marL="0" indent="0" algn="l">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r>
              <a:rPr lang="en-US"/>
              <a:t>8/31/13</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932E52-A745-554A-9C07-397D5110EB4B}" type="slidenum">
              <a:rPr lang="en-US" smtClean="0"/>
              <a:pPr/>
              <a:t>‹#›</a:t>
            </a:fld>
            <a:endParaRPr lang="en-US"/>
          </a:p>
        </p:txBody>
      </p:sp>
      <p:sp>
        <p:nvSpPr>
          <p:cNvPr id="9" name="Text Placeholder 7"/>
          <p:cNvSpPr>
            <a:spLocks noGrp="1"/>
          </p:cNvSpPr>
          <p:nvPr>
            <p:ph type="body" sz="quarter" idx="13"/>
          </p:nvPr>
        </p:nvSpPr>
        <p:spPr>
          <a:xfrm>
            <a:off x="2" y="2"/>
            <a:ext cx="3157917" cy="276999"/>
          </a:xfrm>
          <a:solidFill>
            <a:srgbClr val="FF8000"/>
          </a:solidFill>
          <a:ln>
            <a:noFill/>
          </a:ln>
        </p:spPr>
        <p:txBody>
          <a:bodyPr wrap="square">
            <a:spAutoFit/>
          </a:bodyPr>
          <a:lstStyle>
            <a:lvl1pPr marL="0" indent="0">
              <a:buNone/>
              <a:defRPr lang="en-US" sz="1200" b="1" kern="1200" dirty="0">
                <a:solidFill>
                  <a:schemeClr val="bg1"/>
                </a:solidFill>
                <a:latin typeface="Arial Rounded MT Bold" charset="0"/>
                <a:cs typeface="Arial Rounded MT Bold" charset="0"/>
              </a:defRPr>
            </a:lvl1pPr>
          </a:lstStyle>
          <a:p>
            <a:pPr marL="0" lvl="0" defTabSz="342900" latinLnBrk="0"/>
            <a:r>
              <a:rPr lang="en-US"/>
              <a:t>Click to edit Master text styles</a:t>
            </a:r>
          </a:p>
        </p:txBody>
      </p:sp>
      <p:sp>
        <p:nvSpPr>
          <p:cNvPr id="7" name="Line 20"/>
          <p:cNvSpPr>
            <a:spLocks noChangeShapeType="1"/>
          </p:cNvSpPr>
          <p:nvPr/>
        </p:nvSpPr>
        <p:spPr bwMode="auto">
          <a:xfrm>
            <a:off x="684560" y="2421193"/>
            <a:ext cx="7772400" cy="0"/>
          </a:xfrm>
          <a:prstGeom prst="line">
            <a:avLst/>
          </a:prstGeom>
          <a:noFill/>
          <a:ln w="38100">
            <a:solidFill>
              <a:srgbClr val="FF6600"/>
            </a:solidFill>
            <a:round/>
            <a:headEnd/>
            <a:tailEnd/>
          </a:ln>
          <a:effectLst/>
        </p:spPr>
        <p:txBody>
          <a:bodyPr wrap="none" anchor="ctr">
            <a:prstTxWarp prst="textNoShape">
              <a:avLst/>
            </a:prstTxWarp>
          </a:bodyPr>
          <a:lstStyle/>
          <a:p>
            <a:endParaRPr lang="en-US" sz="1500"/>
          </a:p>
        </p:txBody>
      </p:sp>
      <p:sp>
        <p:nvSpPr>
          <p:cNvPr id="10" name="Rectangle 9"/>
          <p:cNvSpPr/>
          <p:nvPr userDrawn="1"/>
        </p:nvSpPr>
        <p:spPr>
          <a:xfrm>
            <a:off x="2" y="2"/>
            <a:ext cx="9156451" cy="342433"/>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84094"/>
            <a:ext cx="7772400" cy="1225021"/>
          </a:xfrm>
        </p:spPr>
        <p:txBody>
          <a:bodyPr anchor="b">
            <a:normAutofit/>
          </a:bodyPr>
          <a:lstStyle>
            <a:lvl1pPr>
              <a:defRPr sz="3600" b="1"/>
            </a:lvl1pPr>
          </a:lstStyle>
          <a:p>
            <a:r>
              <a:rPr lang="en-US"/>
              <a:t>Click to edit Master title style</a:t>
            </a:r>
          </a:p>
        </p:txBody>
      </p:sp>
      <p:sp>
        <p:nvSpPr>
          <p:cNvPr id="3" name="Subtitle 2"/>
          <p:cNvSpPr>
            <a:spLocks noGrp="1"/>
          </p:cNvSpPr>
          <p:nvPr>
            <p:ph type="subTitle" idx="1"/>
          </p:nvPr>
        </p:nvSpPr>
        <p:spPr>
          <a:xfrm>
            <a:off x="1371600" y="3416913"/>
            <a:ext cx="6400800" cy="1282087"/>
          </a:xfrm>
        </p:spPr>
        <p:txBody>
          <a:bodyPr anchor="ctr" anchorCtr="0">
            <a:normAutofit/>
          </a:bodyPr>
          <a:lstStyle>
            <a:lvl1pPr marL="0" indent="0" algn="l">
              <a:buNone/>
              <a:defRPr sz="2800">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r>
              <a:rPr lang="en-US"/>
              <a:t>8/31/13</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932E52-A745-554A-9C07-397D5110EB4B}" type="slidenum">
              <a:rPr lang="en-US" smtClean="0"/>
              <a:pPr/>
              <a:t>‹#›</a:t>
            </a:fld>
            <a:endParaRPr lang="en-US"/>
          </a:p>
        </p:txBody>
      </p:sp>
      <p:sp>
        <p:nvSpPr>
          <p:cNvPr id="9" name="Text Placeholder 7"/>
          <p:cNvSpPr>
            <a:spLocks noGrp="1"/>
          </p:cNvSpPr>
          <p:nvPr>
            <p:ph type="body" sz="quarter" idx="13"/>
          </p:nvPr>
        </p:nvSpPr>
        <p:spPr>
          <a:xfrm>
            <a:off x="2" y="2"/>
            <a:ext cx="3157917" cy="276999"/>
          </a:xfrm>
          <a:solidFill>
            <a:srgbClr val="FF8000"/>
          </a:solidFill>
          <a:ln>
            <a:noFill/>
          </a:ln>
        </p:spPr>
        <p:txBody>
          <a:bodyPr wrap="square">
            <a:spAutoFit/>
          </a:bodyPr>
          <a:lstStyle>
            <a:lvl1pPr marL="0" indent="0">
              <a:buNone/>
              <a:defRPr lang="en-US" sz="1200" b="1" kern="1200" dirty="0">
                <a:solidFill>
                  <a:schemeClr val="bg1"/>
                </a:solidFill>
                <a:latin typeface="Arial Rounded MT Bold" charset="0"/>
                <a:cs typeface="Arial Rounded MT Bold" charset="0"/>
              </a:defRPr>
            </a:lvl1pPr>
          </a:lstStyle>
          <a:p>
            <a:pPr marL="0" lvl="0" defTabSz="342900" latinLnBrk="0"/>
            <a:r>
              <a:rPr lang="en-US"/>
              <a:t>Click to edit Master text styles</a:t>
            </a:r>
          </a:p>
        </p:txBody>
      </p:sp>
      <p:sp>
        <p:nvSpPr>
          <p:cNvPr id="7" name="Line 20"/>
          <p:cNvSpPr>
            <a:spLocks noChangeShapeType="1"/>
          </p:cNvSpPr>
          <p:nvPr/>
        </p:nvSpPr>
        <p:spPr bwMode="auto">
          <a:xfrm>
            <a:off x="684560" y="3118143"/>
            <a:ext cx="7772400" cy="0"/>
          </a:xfrm>
          <a:prstGeom prst="line">
            <a:avLst/>
          </a:prstGeom>
          <a:noFill/>
          <a:ln w="38100">
            <a:solidFill>
              <a:srgbClr val="FF6600"/>
            </a:solidFill>
            <a:round/>
            <a:headEnd/>
            <a:tailEnd/>
          </a:ln>
          <a:effectLst/>
        </p:spPr>
        <p:txBody>
          <a:bodyPr wrap="none" anchor="ctr">
            <a:prstTxWarp prst="textNoShape">
              <a:avLst/>
            </a:prstTxWarp>
          </a:bodyPr>
          <a:lstStyle/>
          <a:p>
            <a:endParaRPr lang="en-US" sz="150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82129"/>
            <a:ext cx="8229600" cy="531118"/>
          </a:xfrm>
          <a:prstGeom prst="rect">
            <a:avLst/>
          </a:prstGeom>
          <a:solidFill>
            <a:srgbClr val="E8E8E8"/>
          </a:solidFill>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952500"/>
            <a:ext cx="8229600" cy="434445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5367516"/>
            <a:ext cx="2133600" cy="304271"/>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8/31/13</a:t>
            </a:r>
          </a:p>
        </p:txBody>
      </p:sp>
      <p:sp>
        <p:nvSpPr>
          <p:cNvPr id="5" name="Footer Placeholder 4"/>
          <p:cNvSpPr>
            <a:spLocks noGrp="1"/>
          </p:cNvSpPr>
          <p:nvPr>
            <p:ph type="ftr" sz="quarter" idx="3"/>
          </p:nvPr>
        </p:nvSpPr>
        <p:spPr>
          <a:xfrm>
            <a:off x="3124200" y="5367516"/>
            <a:ext cx="28956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310056" y="5367516"/>
            <a:ext cx="376745"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E5932E52-A745-554A-9C07-397D5110EB4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20" r:id="rId1"/>
    <p:sldLayoutId id="2147483721" r:id="rId2"/>
    <p:sldLayoutId id="2147483728" r:id="rId3"/>
    <p:sldLayoutId id="2147483722" r:id="rId4"/>
    <p:sldLayoutId id="2147483723" r:id="rId5"/>
    <p:sldLayoutId id="2147483724" r:id="rId6"/>
    <p:sldLayoutId id="2147483725" r:id="rId7"/>
    <p:sldLayoutId id="2147483727" r:id="rId8"/>
    <p:sldLayoutId id="2147483690" r:id="rId9"/>
  </p:sldLayoutIdLst>
  <p:hf hdr="0" ftr="0" dt="0"/>
  <p:txStyles>
    <p:titleStyle>
      <a:lvl1pPr algn="l" defTabSz="342900" rtl="0" eaLnBrk="1" latinLnBrk="0" hangingPunct="1">
        <a:spcBef>
          <a:spcPct val="0"/>
        </a:spcBef>
        <a:buNone/>
        <a:defRPr sz="1950" b="1" kern="1200">
          <a:solidFill>
            <a:schemeClr val="tx1"/>
          </a:solidFill>
          <a:latin typeface="Tahoma"/>
          <a:ea typeface="+mj-ea"/>
          <a:cs typeface="Tahoma"/>
        </a:defRPr>
      </a:lvl1pPr>
    </p:titleStyle>
    <p:bodyStyle>
      <a:lvl1pPr marL="257175" indent="-257175" algn="l" defTabSz="342900" rtl="0" eaLnBrk="1" latinLnBrk="0" hangingPunct="1">
        <a:spcBef>
          <a:spcPct val="20000"/>
        </a:spcBef>
        <a:buClr>
          <a:srgbClr val="FF6600"/>
        </a:buClr>
        <a:buFont typeface="Wingdings" charset="2"/>
        <a:buChar char="§"/>
        <a:defRPr sz="1800" kern="1200">
          <a:solidFill>
            <a:schemeClr val="tx1"/>
          </a:solidFill>
          <a:latin typeface="Tahoma"/>
          <a:ea typeface="+mn-ea"/>
          <a:cs typeface="Tahoma"/>
        </a:defRPr>
      </a:lvl1pPr>
      <a:lvl2pPr marL="472679" indent="-214313" algn="l" defTabSz="342900" rtl="0" eaLnBrk="1" latinLnBrk="0" hangingPunct="1">
        <a:spcBef>
          <a:spcPct val="20000"/>
        </a:spcBef>
        <a:buClr>
          <a:srgbClr val="FF6600"/>
        </a:buClr>
        <a:buSzPct val="60000"/>
        <a:buFont typeface="Wingdings" charset="2"/>
        <a:buChar char="Ø"/>
        <a:tabLst>
          <a:tab pos="476250" algn="l"/>
        </a:tabLst>
        <a:defRPr sz="1650" kern="1200">
          <a:solidFill>
            <a:schemeClr val="tx1"/>
          </a:solidFill>
          <a:latin typeface="Tahoma"/>
          <a:ea typeface="+mn-ea"/>
          <a:cs typeface="Tahoma"/>
        </a:defRPr>
      </a:lvl2pPr>
      <a:lvl3pPr marL="688181" indent="-171450" algn="l" defTabSz="342900" rtl="0" eaLnBrk="1" latinLnBrk="0" hangingPunct="1">
        <a:spcBef>
          <a:spcPct val="20000"/>
        </a:spcBef>
        <a:buClr>
          <a:srgbClr val="FF6600"/>
        </a:buClr>
        <a:buFont typeface="Arial"/>
        <a:buChar char="•"/>
        <a:defRPr sz="1350" kern="1200">
          <a:solidFill>
            <a:schemeClr val="tx1"/>
          </a:solidFill>
          <a:latin typeface="Tahoma"/>
          <a:ea typeface="+mn-ea"/>
          <a:cs typeface="Tahoma"/>
        </a:defRPr>
      </a:lvl3pPr>
      <a:lvl4pPr marL="1200150" indent="-171450" algn="l" defTabSz="342900" rtl="0" eaLnBrk="1" latinLnBrk="0" hangingPunct="1">
        <a:spcBef>
          <a:spcPct val="20000"/>
        </a:spcBef>
        <a:buClr>
          <a:srgbClr val="FF6600"/>
        </a:buClr>
        <a:buFont typeface="Arial"/>
        <a:buChar char="–"/>
        <a:defRPr sz="1200" kern="1200">
          <a:solidFill>
            <a:schemeClr val="tx1"/>
          </a:solidFill>
          <a:latin typeface="Tahoma"/>
          <a:ea typeface="+mn-ea"/>
          <a:cs typeface="Tahoma"/>
        </a:defRPr>
      </a:lvl4pPr>
      <a:lvl5pPr marL="1543050" indent="-171450" algn="l" defTabSz="342900" rtl="0" eaLnBrk="1" latinLnBrk="0" hangingPunct="1">
        <a:spcBef>
          <a:spcPct val="20000"/>
        </a:spcBef>
        <a:buClr>
          <a:srgbClr val="FF6600"/>
        </a:buClr>
        <a:buFont typeface="Arial"/>
        <a:buChar char="»"/>
        <a:defRPr sz="1200" kern="1200">
          <a:solidFill>
            <a:schemeClr val="tx1"/>
          </a:solidFill>
          <a:latin typeface="Tahoma"/>
          <a:ea typeface="+mn-ea"/>
          <a:cs typeface="Tahoma"/>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3" Type="http://schemas.openxmlformats.org/officeDocument/2006/relationships/customXml" Target="../ink/ink44.xml"/><Relationship Id="rId18" Type="http://schemas.openxmlformats.org/officeDocument/2006/relationships/image" Target="../media/image64.png"/><Relationship Id="rId26" Type="http://schemas.openxmlformats.org/officeDocument/2006/relationships/image" Target="../media/image68.png"/><Relationship Id="rId39" Type="http://schemas.openxmlformats.org/officeDocument/2006/relationships/customXml" Target="../ink/ink57.xml"/><Relationship Id="rId21" Type="http://schemas.openxmlformats.org/officeDocument/2006/relationships/customXml" Target="../ink/ink48.xml"/><Relationship Id="rId34" Type="http://schemas.openxmlformats.org/officeDocument/2006/relationships/image" Target="../media/image72.png"/><Relationship Id="rId42" Type="http://schemas.openxmlformats.org/officeDocument/2006/relationships/image" Target="../media/image76.png"/><Relationship Id="rId7" Type="http://schemas.openxmlformats.org/officeDocument/2006/relationships/customXml" Target="../ink/ink41.xml"/><Relationship Id="rId2" Type="http://schemas.openxmlformats.org/officeDocument/2006/relationships/notesSlide" Target="../notesSlides/notesSlide5.xml"/><Relationship Id="rId16" Type="http://schemas.openxmlformats.org/officeDocument/2006/relationships/image" Target="../media/image63.png"/><Relationship Id="rId20" Type="http://schemas.openxmlformats.org/officeDocument/2006/relationships/image" Target="../media/image65.png"/><Relationship Id="rId29" Type="http://schemas.openxmlformats.org/officeDocument/2006/relationships/customXml" Target="../ink/ink52.xml"/><Relationship Id="rId41" Type="http://schemas.openxmlformats.org/officeDocument/2006/relationships/customXml" Target="../ink/ink58.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customXml" Target="../ink/ink43.xml"/><Relationship Id="rId24" Type="http://schemas.openxmlformats.org/officeDocument/2006/relationships/image" Target="../media/image67.png"/><Relationship Id="rId32" Type="http://schemas.openxmlformats.org/officeDocument/2006/relationships/image" Target="../media/image71.png"/><Relationship Id="rId37" Type="http://schemas.openxmlformats.org/officeDocument/2006/relationships/customXml" Target="../ink/ink56.xml"/><Relationship Id="rId40" Type="http://schemas.openxmlformats.org/officeDocument/2006/relationships/image" Target="../media/image75.png"/><Relationship Id="rId5" Type="http://schemas.openxmlformats.org/officeDocument/2006/relationships/customXml" Target="../ink/ink40.xml"/><Relationship Id="rId15" Type="http://schemas.openxmlformats.org/officeDocument/2006/relationships/customXml" Target="../ink/ink45.xml"/><Relationship Id="rId23" Type="http://schemas.openxmlformats.org/officeDocument/2006/relationships/customXml" Target="../ink/ink49.xml"/><Relationship Id="rId28" Type="http://schemas.openxmlformats.org/officeDocument/2006/relationships/image" Target="../media/image69.png"/><Relationship Id="rId36" Type="http://schemas.openxmlformats.org/officeDocument/2006/relationships/image" Target="../media/image73.png"/><Relationship Id="rId10" Type="http://schemas.openxmlformats.org/officeDocument/2006/relationships/image" Target="../media/image60.png"/><Relationship Id="rId19" Type="http://schemas.openxmlformats.org/officeDocument/2006/relationships/customXml" Target="../ink/ink47.xml"/><Relationship Id="rId31" Type="http://schemas.openxmlformats.org/officeDocument/2006/relationships/customXml" Target="../ink/ink53.xml"/><Relationship Id="rId4" Type="http://schemas.openxmlformats.org/officeDocument/2006/relationships/image" Target="../media/image43.emf"/><Relationship Id="rId9" Type="http://schemas.openxmlformats.org/officeDocument/2006/relationships/customXml" Target="../ink/ink42.xml"/><Relationship Id="rId14" Type="http://schemas.openxmlformats.org/officeDocument/2006/relationships/image" Target="../media/image62.png"/><Relationship Id="rId22" Type="http://schemas.openxmlformats.org/officeDocument/2006/relationships/image" Target="../media/image66.png"/><Relationship Id="rId27" Type="http://schemas.openxmlformats.org/officeDocument/2006/relationships/customXml" Target="../ink/ink51.xml"/><Relationship Id="rId30" Type="http://schemas.openxmlformats.org/officeDocument/2006/relationships/image" Target="../media/image70.png"/><Relationship Id="rId35" Type="http://schemas.openxmlformats.org/officeDocument/2006/relationships/customXml" Target="../ink/ink55.xml"/><Relationship Id="rId8" Type="http://schemas.openxmlformats.org/officeDocument/2006/relationships/image" Target="../media/image59.png"/><Relationship Id="rId3" Type="http://schemas.openxmlformats.org/officeDocument/2006/relationships/image" Target="../media/image49.tiff"/><Relationship Id="rId12" Type="http://schemas.openxmlformats.org/officeDocument/2006/relationships/image" Target="../media/image61.png"/><Relationship Id="rId17" Type="http://schemas.openxmlformats.org/officeDocument/2006/relationships/customXml" Target="../ink/ink46.xml"/><Relationship Id="rId25" Type="http://schemas.openxmlformats.org/officeDocument/2006/relationships/customXml" Target="../ink/ink50.xml"/><Relationship Id="rId33" Type="http://schemas.openxmlformats.org/officeDocument/2006/relationships/customXml" Target="../ink/ink54.xml"/><Relationship Id="rId38" Type="http://schemas.openxmlformats.org/officeDocument/2006/relationships/image" Target="../media/image74.png"/></Relationships>
</file>

<file path=ppt/slides/_rels/slide11.xml.rels><?xml version="1.0" encoding="UTF-8" standalone="yes"?>
<Relationships xmlns="http://schemas.openxmlformats.org/package/2006/relationships"><Relationship Id="rId8" Type="http://schemas.openxmlformats.org/officeDocument/2006/relationships/customXml" Target="../ink/ink61.xml"/><Relationship Id="rId13" Type="http://schemas.openxmlformats.org/officeDocument/2006/relationships/image" Target="../media/image82.png"/><Relationship Id="rId18" Type="http://schemas.openxmlformats.org/officeDocument/2006/relationships/customXml" Target="../ink/ink66.xml"/><Relationship Id="rId3" Type="http://schemas.openxmlformats.org/officeDocument/2006/relationships/image" Target="../media/image50.tiff"/><Relationship Id="rId21" Type="http://schemas.openxmlformats.org/officeDocument/2006/relationships/image" Target="../media/image86.png"/><Relationship Id="rId7" Type="http://schemas.openxmlformats.org/officeDocument/2006/relationships/image" Target="../media/image79.png"/><Relationship Id="rId12" Type="http://schemas.openxmlformats.org/officeDocument/2006/relationships/customXml" Target="../ink/ink63.xml"/><Relationship Id="rId17" Type="http://schemas.openxmlformats.org/officeDocument/2006/relationships/image" Target="../media/image84.png"/><Relationship Id="rId2" Type="http://schemas.openxmlformats.org/officeDocument/2006/relationships/notesSlide" Target="../notesSlides/notesSlide6.xml"/><Relationship Id="rId16" Type="http://schemas.openxmlformats.org/officeDocument/2006/relationships/customXml" Target="../ink/ink65.xml"/><Relationship Id="rId20" Type="http://schemas.openxmlformats.org/officeDocument/2006/relationships/customXml" Target="../ink/ink67.xml"/><Relationship Id="rId1" Type="http://schemas.openxmlformats.org/officeDocument/2006/relationships/slideLayout" Target="../slideLayouts/slideLayout2.xml"/><Relationship Id="rId6" Type="http://schemas.openxmlformats.org/officeDocument/2006/relationships/customXml" Target="../ink/ink60.xml"/><Relationship Id="rId11" Type="http://schemas.openxmlformats.org/officeDocument/2006/relationships/image" Target="../media/image81.png"/><Relationship Id="rId5" Type="http://schemas.openxmlformats.org/officeDocument/2006/relationships/image" Target="../media/image78.png"/><Relationship Id="rId15" Type="http://schemas.openxmlformats.org/officeDocument/2006/relationships/image" Target="../media/image83.png"/><Relationship Id="rId10" Type="http://schemas.openxmlformats.org/officeDocument/2006/relationships/customXml" Target="../ink/ink62.xml"/><Relationship Id="rId19" Type="http://schemas.openxmlformats.org/officeDocument/2006/relationships/image" Target="../media/image85.png"/><Relationship Id="rId4" Type="http://schemas.openxmlformats.org/officeDocument/2006/relationships/customXml" Target="../ink/ink59.xml"/><Relationship Id="rId9" Type="http://schemas.openxmlformats.org/officeDocument/2006/relationships/image" Target="../media/image80.png"/><Relationship Id="rId14" Type="http://schemas.openxmlformats.org/officeDocument/2006/relationships/customXml" Target="../ink/ink64.xml"/></Relationships>
</file>

<file path=ppt/slides/_rels/slide12.xml.rels><?xml version="1.0" encoding="UTF-8" standalone="yes"?>
<Relationships xmlns="http://schemas.openxmlformats.org/package/2006/relationships"><Relationship Id="rId8" Type="http://schemas.openxmlformats.org/officeDocument/2006/relationships/customXml" Target="../ink/ink70.xml"/><Relationship Id="rId3" Type="http://schemas.openxmlformats.org/officeDocument/2006/relationships/image" Target="../media/image51.tiff"/><Relationship Id="rId7" Type="http://schemas.openxmlformats.org/officeDocument/2006/relationships/image" Target="../media/image8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ustomXml" Target="../ink/ink69.xml"/><Relationship Id="rId11" Type="http://schemas.openxmlformats.org/officeDocument/2006/relationships/image" Target="../media/image91.png"/><Relationship Id="rId5" Type="http://schemas.openxmlformats.org/officeDocument/2006/relationships/image" Target="../media/image88.png"/><Relationship Id="rId10" Type="http://schemas.openxmlformats.org/officeDocument/2006/relationships/customXml" Target="../ink/ink71.xml"/><Relationship Id="rId4" Type="http://schemas.openxmlformats.org/officeDocument/2006/relationships/customXml" Target="../ink/ink68.xml"/><Relationship Id="rId9" Type="http://schemas.openxmlformats.org/officeDocument/2006/relationships/image" Target="../media/image90.png"/></Relationships>
</file>

<file path=ppt/slides/_rels/slide13.xml.rels><?xml version="1.0" encoding="UTF-8" standalone="yes"?>
<Relationships xmlns="http://schemas.openxmlformats.org/package/2006/relationships"><Relationship Id="rId8" Type="http://schemas.openxmlformats.org/officeDocument/2006/relationships/customXml" Target="../ink/ink74.xml"/><Relationship Id="rId3" Type="http://schemas.openxmlformats.org/officeDocument/2006/relationships/image" Target="../media/image46.emf"/><Relationship Id="rId7" Type="http://schemas.openxmlformats.org/officeDocument/2006/relationships/image" Target="../media/image93.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customXml" Target="../ink/ink73.xml"/><Relationship Id="rId11" Type="http://schemas.openxmlformats.org/officeDocument/2006/relationships/image" Target="../media/image95.png"/><Relationship Id="rId5" Type="http://schemas.openxmlformats.org/officeDocument/2006/relationships/image" Target="../media/image92.png"/><Relationship Id="rId10" Type="http://schemas.openxmlformats.org/officeDocument/2006/relationships/customXml" Target="../ink/ink75.xml"/><Relationship Id="rId4" Type="http://schemas.openxmlformats.org/officeDocument/2006/relationships/customXml" Target="../ink/ink72.xml"/><Relationship Id="rId9" Type="http://schemas.openxmlformats.org/officeDocument/2006/relationships/image" Target="../media/image94.png"/></Relationships>
</file>

<file path=ppt/slides/_rels/slide14.xml.rels><?xml version="1.0" encoding="UTF-8" standalone="yes"?>
<Relationships xmlns="http://schemas.openxmlformats.org/package/2006/relationships"><Relationship Id="rId13" Type="http://schemas.openxmlformats.org/officeDocument/2006/relationships/image" Target="../media/image100.png"/><Relationship Id="rId18" Type="http://schemas.openxmlformats.org/officeDocument/2006/relationships/customXml" Target="../ink/ink83.xml"/><Relationship Id="rId26" Type="http://schemas.openxmlformats.org/officeDocument/2006/relationships/customXml" Target="../ink/ink87.xml"/><Relationship Id="rId39" Type="http://schemas.openxmlformats.org/officeDocument/2006/relationships/image" Target="../media/image113.png"/><Relationship Id="rId21" Type="http://schemas.openxmlformats.org/officeDocument/2006/relationships/image" Target="../media/image104.png"/><Relationship Id="rId34" Type="http://schemas.openxmlformats.org/officeDocument/2006/relationships/customXml" Target="../ink/ink91.xml"/><Relationship Id="rId42" Type="http://schemas.openxmlformats.org/officeDocument/2006/relationships/customXml" Target="../ink/ink95.xml"/><Relationship Id="rId47" Type="http://schemas.openxmlformats.org/officeDocument/2006/relationships/image" Target="../media/image117.png"/><Relationship Id="rId50" Type="http://schemas.openxmlformats.org/officeDocument/2006/relationships/customXml" Target="../ink/ink99.xml"/><Relationship Id="rId55" Type="http://schemas.openxmlformats.org/officeDocument/2006/relationships/image" Target="../media/image121.png"/><Relationship Id="rId7" Type="http://schemas.openxmlformats.org/officeDocument/2006/relationships/image" Target="../media/image97.png"/><Relationship Id="rId2" Type="http://schemas.openxmlformats.org/officeDocument/2006/relationships/image" Target="../media/image35.png"/><Relationship Id="rId16" Type="http://schemas.openxmlformats.org/officeDocument/2006/relationships/customXml" Target="../ink/ink82.xml"/><Relationship Id="rId29" Type="http://schemas.openxmlformats.org/officeDocument/2006/relationships/image" Target="../media/image108.png"/><Relationship Id="rId11" Type="http://schemas.openxmlformats.org/officeDocument/2006/relationships/image" Target="../media/image99.png"/><Relationship Id="rId24" Type="http://schemas.openxmlformats.org/officeDocument/2006/relationships/customXml" Target="../ink/ink86.xml"/><Relationship Id="rId32" Type="http://schemas.openxmlformats.org/officeDocument/2006/relationships/customXml" Target="../ink/ink90.xml"/><Relationship Id="rId37" Type="http://schemas.openxmlformats.org/officeDocument/2006/relationships/image" Target="../media/image112.png"/><Relationship Id="rId40" Type="http://schemas.openxmlformats.org/officeDocument/2006/relationships/customXml" Target="../ink/ink94.xml"/><Relationship Id="rId45" Type="http://schemas.openxmlformats.org/officeDocument/2006/relationships/image" Target="../media/image116.png"/><Relationship Id="rId53" Type="http://schemas.openxmlformats.org/officeDocument/2006/relationships/image" Target="../media/image120.png"/><Relationship Id="rId5" Type="http://schemas.openxmlformats.org/officeDocument/2006/relationships/image" Target="../media/image96.png"/><Relationship Id="rId19" Type="http://schemas.openxmlformats.org/officeDocument/2006/relationships/image" Target="../media/image103.png"/><Relationship Id="rId4" Type="http://schemas.openxmlformats.org/officeDocument/2006/relationships/customXml" Target="../ink/ink76.xml"/><Relationship Id="rId9" Type="http://schemas.openxmlformats.org/officeDocument/2006/relationships/image" Target="../media/image98.png"/><Relationship Id="rId14" Type="http://schemas.openxmlformats.org/officeDocument/2006/relationships/customXml" Target="../ink/ink81.xml"/><Relationship Id="rId22" Type="http://schemas.openxmlformats.org/officeDocument/2006/relationships/customXml" Target="../ink/ink85.xml"/><Relationship Id="rId27" Type="http://schemas.openxmlformats.org/officeDocument/2006/relationships/image" Target="../media/image107.png"/><Relationship Id="rId30" Type="http://schemas.openxmlformats.org/officeDocument/2006/relationships/customXml" Target="../ink/ink89.xml"/><Relationship Id="rId35" Type="http://schemas.openxmlformats.org/officeDocument/2006/relationships/image" Target="../media/image111.png"/><Relationship Id="rId43" Type="http://schemas.openxmlformats.org/officeDocument/2006/relationships/image" Target="../media/image115.png"/><Relationship Id="rId48" Type="http://schemas.openxmlformats.org/officeDocument/2006/relationships/customXml" Target="../ink/ink98.xml"/><Relationship Id="rId56" Type="http://schemas.openxmlformats.org/officeDocument/2006/relationships/customXml" Target="../ink/ink102.xml"/><Relationship Id="rId8" Type="http://schemas.openxmlformats.org/officeDocument/2006/relationships/customXml" Target="../ink/ink78.xml"/><Relationship Id="rId51" Type="http://schemas.openxmlformats.org/officeDocument/2006/relationships/image" Target="../media/image119.png"/><Relationship Id="rId3" Type="http://schemas.openxmlformats.org/officeDocument/2006/relationships/image" Target="../media/image48.png"/><Relationship Id="rId12" Type="http://schemas.openxmlformats.org/officeDocument/2006/relationships/customXml" Target="../ink/ink80.xml"/><Relationship Id="rId17" Type="http://schemas.openxmlformats.org/officeDocument/2006/relationships/image" Target="../media/image102.png"/><Relationship Id="rId25" Type="http://schemas.openxmlformats.org/officeDocument/2006/relationships/image" Target="../media/image106.png"/><Relationship Id="rId33" Type="http://schemas.openxmlformats.org/officeDocument/2006/relationships/image" Target="../media/image110.png"/><Relationship Id="rId38" Type="http://schemas.openxmlformats.org/officeDocument/2006/relationships/customXml" Target="../ink/ink93.xml"/><Relationship Id="rId46" Type="http://schemas.openxmlformats.org/officeDocument/2006/relationships/customXml" Target="../ink/ink97.xml"/><Relationship Id="rId20" Type="http://schemas.openxmlformats.org/officeDocument/2006/relationships/customXml" Target="../ink/ink84.xml"/><Relationship Id="rId41" Type="http://schemas.openxmlformats.org/officeDocument/2006/relationships/image" Target="../media/image114.png"/><Relationship Id="rId54" Type="http://schemas.openxmlformats.org/officeDocument/2006/relationships/customXml" Target="../ink/ink101.xml"/><Relationship Id="rId1" Type="http://schemas.openxmlformats.org/officeDocument/2006/relationships/slideLayout" Target="../slideLayouts/slideLayout2.xml"/><Relationship Id="rId6" Type="http://schemas.openxmlformats.org/officeDocument/2006/relationships/customXml" Target="../ink/ink77.xml"/><Relationship Id="rId15" Type="http://schemas.openxmlformats.org/officeDocument/2006/relationships/image" Target="../media/image101.png"/><Relationship Id="rId23" Type="http://schemas.openxmlformats.org/officeDocument/2006/relationships/image" Target="../media/image105.png"/><Relationship Id="rId28" Type="http://schemas.openxmlformats.org/officeDocument/2006/relationships/customXml" Target="../ink/ink88.xml"/><Relationship Id="rId36" Type="http://schemas.openxmlformats.org/officeDocument/2006/relationships/customXml" Target="../ink/ink92.xml"/><Relationship Id="rId49" Type="http://schemas.openxmlformats.org/officeDocument/2006/relationships/image" Target="../media/image118.png"/><Relationship Id="rId57" Type="http://schemas.openxmlformats.org/officeDocument/2006/relationships/image" Target="../media/image122.png"/><Relationship Id="rId10" Type="http://schemas.openxmlformats.org/officeDocument/2006/relationships/customXml" Target="../ink/ink79.xml"/><Relationship Id="rId31" Type="http://schemas.openxmlformats.org/officeDocument/2006/relationships/image" Target="../media/image109.png"/><Relationship Id="rId44" Type="http://schemas.openxmlformats.org/officeDocument/2006/relationships/customXml" Target="../ink/ink96.xml"/><Relationship Id="rId52" Type="http://schemas.openxmlformats.org/officeDocument/2006/relationships/customXml" Target="../ink/ink100.xml"/></Relationships>
</file>

<file path=ppt/slides/_rels/slide15.xml.rels><?xml version="1.0" encoding="UTF-8" standalone="yes"?>
<Relationships xmlns="http://schemas.openxmlformats.org/package/2006/relationships"><Relationship Id="rId26" Type="http://schemas.openxmlformats.org/officeDocument/2006/relationships/customXml" Target="../ink/ink114.xml"/><Relationship Id="rId21" Type="http://schemas.openxmlformats.org/officeDocument/2006/relationships/image" Target="../media/image131.png"/><Relationship Id="rId34" Type="http://schemas.openxmlformats.org/officeDocument/2006/relationships/customXml" Target="../ink/ink118.xml"/><Relationship Id="rId42" Type="http://schemas.openxmlformats.org/officeDocument/2006/relationships/customXml" Target="../ink/ink122.xml"/><Relationship Id="rId47" Type="http://schemas.openxmlformats.org/officeDocument/2006/relationships/image" Target="../media/image144.png"/><Relationship Id="rId50" Type="http://schemas.openxmlformats.org/officeDocument/2006/relationships/customXml" Target="../ink/ink126.xml"/><Relationship Id="rId55" Type="http://schemas.openxmlformats.org/officeDocument/2006/relationships/image" Target="../media/image148.png"/><Relationship Id="rId63" Type="http://schemas.openxmlformats.org/officeDocument/2006/relationships/image" Target="../media/image152.png"/><Relationship Id="rId7" Type="http://schemas.openxmlformats.org/officeDocument/2006/relationships/image" Target="../media/image124.png"/><Relationship Id="rId2" Type="http://schemas.openxmlformats.org/officeDocument/2006/relationships/notesSlide" Target="../notesSlides/notesSlide8.xml"/><Relationship Id="rId16" Type="http://schemas.openxmlformats.org/officeDocument/2006/relationships/customXml" Target="../ink/ink109.xml"/><Relationship Id="rId29" Type="http://schemas.openxmlformats.org/officeDocument/2006/relationships/image" Target="../media/image135.png"/><Relationship Id="rId11" Type="http://schemas.openxmlformats.org/officeDocument/2006/relationships/image" Target="../media/image126.png"/><Relationship Id="rId24" Type="http://schemas.openxmlformats.org/officeDocument/2006/relationships/customXml" Target="../ink/ink113.xml"/><Relationship Id="rId32" Type="http://schemas.openxmlformats.org/officeDocument/2006/relationships/customXml" Target="../ink/ink117.xml"/><Relationship Id="rId37" Type="http://schemas.openxmlformats.org/officeDocument/2006/relationships/image" Target="../media/image139.png"/><Relationship Id="rId40" Type="http://schemas.openxmlformats.org/officeDocument/2006/relationships/customXml" Target="../ink/ink121.xml"/><Relationship Id="rId45" Type="http://schemas.openxmlformats.org/officeDocument/2006/relationships/image" Target="../media/image143.png"/><Relationship Id="rId53" Type="http://schemas.openxmlformats.org/officeDocument/2006/relationships/image" Target="../media/image147.png"/><Relationship Id="rId58" Type="http://schemas.openxmlformats.org/officeDocument/2006/relationships/customXml" Target="../ink/ink130.xml"/><Relationship Id="rId66" Type="http://schemas.openxmlformats.org/officeDocument/2006/relationships/customXml" Target="../ink/ink134.xml"/><Relationship Id="rId5" Type="http://schemas.openxmlformats.org/officeDocument/2006/relationships/image" Target="../media/image123.png"/><Relationship Id="rId61" Type="http://schemas.openxmlformats.org/officeDocument/2006/relationships/image" Target="../media/image151.png"/><Relationship Id="rId19" Type="http://schemas.openxmlformats.org/officeDocument/2006/relationships/image" Target="../media/image130.png"/><Relationship Id="rId14" Type="http://schemas.openxmlformats.org/officeDocument/2006/relationships/customXml" Target="../ink/ink108.xml"/><Relationship Id="rId22" Type="http://schemas.openxmlformats.org/officeDocument/2006/relationships/customXml" Target="../ink/ink112.xml"/><Relationship Id="rId27" Type="http://schemas.openxmlformats.org/officeDocument/2006/relationships/image" Target="../media/image134.png"/><Relationship Id="rId30" Type="http://schemas.openxmlformats.org/officeDocument/2006/relationships/customXml" Target="../ink/ink116.xml"/><Relationship Id="rId35" Type="http://schemas.openxmlformats.org/officeDocument/2006/relationships/image" Target="../media/image138.png"/><Relationship Id="rId43" Type="http://schemas.openxmlformats.org/officeDocument/2006/relationships/image" Target="../media/image142.png"/><Relationship Id="rId48" Type="http://schemas.openxmlformats.org/officeDocument/2006/relationships/customXml" Target="../ink/ink125.xml"/><Relationship Id="rId56" Type="http://schemas.openxmlformats.org/officeDocument/2006/relationships/customXml" Target="../ink/ink129.xml"/><Relationship Id="rId64" Type="http://schemas.openxmlformats.org/officeDocument/2006/relationships/customXml" Target="../ink/ink133.xml"/><Relationship Id="rId8" Type="http://schemas.openxmlformats.org/officeDocument/2006/relationships/customXml" Target="../ink/ink105.xml"/><Relationship Id="rId51" Type="http://schemas.openxmlformats.org/officeDocument/2006/relationships/image" Target="../media/image146.png"/><Relationship Id="rId3" Type="http://schemas.openxmlformats.org/officeDocument/2006/relationships/image" Target="../media/image47.emf"/><Relationship Id="rId12" Type="http://schemas.openxmlformats.org/officeDocument/2006/relationships/customXml" Target="../ink/ink107.xml"/><Relationship Id="rId17" Type="http://schemas.openxmlformats.org/officeDocument/2006/relationships/image" Target="../media/image129.png"/><Relationship Id="rId25" Type="http://schemas.openxmlformats.org/officeDocument/2006/relationships/image" Target="../media/image133.png"/><Relationship Id="rId33" Type="http://schemas.openxmlformats.org/officeDocument/2006/relationships/image" Target="../media/image137.png"/><Relationship Id="rId38" Type="http://schemas.openxmlformats.org/officeDocument/2006/relationships/customXml" Target="../ink/ink120.xml"/><Relationship Id="rId46" Type="http://schemas.openxmlformats.org/officeDocument/2006/relationships/customXml" Target="../ink/ink124.xml"/><Relationship Id="rId59" Type="http://schemas.openxmlformats.org/officeDocument/2006/relationships/image" Target="../media/image150.png"/><Relationship Id="rId67" Type="http://schemas.openxmlformats.org/officeDocument/2006/relationships/image" Target="../media/image154.png"/><Relationship Id="rId20" Type="http://schemas.openxmlformats.org/officeDocument/2006/relationships/customXml" Target="../ink/ink111.xml"/><Relationship Id="rId41" Type="http://schemas.openxmlformats.org/officeDocument/2006/relationships/image" Target="../media/image141.png"/><Relationship Id="rId54" Type="http://schemas.openxmlformats.org/officeDocument/2006/relationships/customXml" Target="../ink/ink128.xml"/><Relationship Id="rId62" Type="http://schemas.openxmlformats.org/officeDocument/2006/relationships/customXml" Target="../ink/ink132.xml"/><Relationship Id="rId1" Type="http://schemas.openxmlformats.org/officeDocument/2006/relationships/slideLayout" Target="../slideLayouts/slideLayout2.xml"/><Relationship Id="rId6" Type="http://schemas.openxmlformats.org/officeDocument/2006/relationships/customXml" Target="../ink/ink104.xml"/><Relationship Id="rId15" Type="http://schemas.openxmlformats.org/officeDocument/2006/relationships/image" Target="../media/image128.png"/><Relationship Id="rId23" Type="http://schemas.openxmlformats.org/officeDocument/2006/relationships/image" Target="../media/image132.png"/><Relationship Id="rId28" Type="http://schemas.openxmlformats.org/officeDocument/2006/relationships/customXml" Target="../ink/ink115.xml"/><Relationship Id="rId36" Type="http://schemas.openxmlformats.org/officeDocument/2006/relationships/customXml" Target="../ink/ink119.xml"/><Relationship Id="rId49" Type="http://schemas.openxmlformats.org/officeDocument/2006/relationships/image" Target="../media/image145.png"/><Relationship Id="rId57" Type="http://schemas.openxmlformats.org/officeDocument/2006/relationships/image" Target="../media/image149.png"/><Relationship Id="rId10" Type="http://schemas.openxmlformats.org/officeDocument/2006/relationships/customXml" Target="../ink/ink106.xml"/><Relationship Id="rId31" Type="http://schemas.openxmlformats.org/officeDocument/2006/relationships/image" Target="../media/image136.png"/><Relationship Id="rId44" Type="http://schemas.openxmlformats.org/officeDocument/2006/relationships/customXml" Target="../ink/ink123.xml"/><Relationship Id="rId52" Type="http://schemas.openxmlformats.org/officeDocument/2006/relationships/customXml" Target="../ink/ink127.xml"/><Relationship Id="rId60" Type="http://schemas.openxmlformats.org/officeDocument/2006/relationships/customXml" Target="../ink/ink131.xml"/><Relationship Id="rId65" Type="http://schemas.openxmlformats.org/officeDocument/2006/relationships/image" Target="../media/image153.png"/><Relationship Id="rId4" Type="http://schemas.openxmlformats.org/officeDocument/2006/relationships/customXml" Target="../ink/ink103.xml"/><Relationship Id="rId9" Type="http://schemas.openxmlformats.org/officeDocument/2006/relationships/image" Target="../media/image125.png"/><Relationship Id="rId13" Type="http://schemas.openxmlformats.org/officeDocument/2006/relationships/image" Target="../media/image127.png"/><Relationship Id="rId18" Type="http://schemas.openxmlformats.org/officeDocument/2006/relationships/customXml" Target="../ink/ink110.xml"/><Relationship Id="rId39" Type="http://schemas.openxmlformats.org/officeDocument/2006/relationships/image" Target="../media/image140.png"/></Relationships>
</file>

<file path=ppt/slides/_rels/slide16.xml.rels><?xml version="1.0" encoding="UTF-8" standalone="yes"?>
<Relationships xmlns="http://schemas.openxmlformats.org/package/2006/relationships"><Relationship Id="rId8" Type="http://schemas.openxmlformats.org/officeDocument/2006/relationships/customXml" Target="../ink/ink138.xml"/><Relationship Id="rId13" Type="http://schemas.openxmlformats.org/officeDocument/2006/relationships/image" Target="../media/image160.png"/><Relationship Id="rId18" Type="http://schemas.openxmlformats.org/officeDocument/2006/relationships/customXml" Target="../ink/ink143.xml"/><Relationship Id="rId26" Type="http://schemas.openxmlformats.org/officeDocument/2006/relationships/customXml" Target="../ink/ink147.xml"/><Relationship Id="rId3" Type="http://schemas.openxmlformats.org/officeDocument/2006/relationships/image" Target="../media/image155.png"/><Relationship Id="rId21" Type="http://schemas.openxmlformats.org/officeDocument/2006/relationships/image" Target="../media/image164.png"/><Relationship Id="rId7" Type="http://schemas.openxmlformats.org/officeDocument/2006/relationships/image" Target="../media/image157.png"/><Relationship Id="rId12" Type="http://schemas.openxmlformats.org/officeDocument/2006/relationships/customXml" Target="../ink/ink140.xml"/><Relationship Id="rId17" Type="http://schemas.openxmlformats.org/officeDocument/2006/relationships/image" Target="../media/image162.png"/><Relationship Id="rId25" Type="http://schemas.openxmlformats.org/officeDocument/2006/relationships/image" Target="../media/image166.png"/><Relationship Id="rId2" Type="http://schemas.openxmlformats.org/officeDocument/2006/relationships/customXml" Target="../ink/ink135.xml"/><Relationship Id="rId16" Type="http://schemas.openxmlformats.org/officeDocument/2006/relationships/customXml" Target="../ink/ink142.xml"/><Relationship Id="rId20" Type="http://schemas.openxmlformats.org/officeDocument/2006/relationships/customXml" Target="../ink/ink144.xml"/><Relationship Id="rId29" Type="http://schemas.openxmlformats.org/officeDocument/2006/relationships/image" Target="../media/image168.png"/><Relationship Id="rId1" Type="http://schemas.openxmlformats.org/officeDocument/2006/relationships/slideLayout" Target="../slideLayouts/slideLayout2.xml"/><Relationship Id="rId6" Type="http://schemas.openxmlformats.org/officeDocument/2006/relationships/customXml" Target="../ink/ink137.xml"/><Relationship Id="rId11" Type="http://schemas.openxmlformats.org/officeDocument/2006/relationships/image" Target="../media/image159.png"/><Relationship Id="rId24" Type="http://schemas.openxmlformats.org/officeDocument/2006/relationships/customXml" Target="../ink/ink146.xml"/><Relationship Id="rId5" Type="http://schemas.openxmlformats.org/officeDocument/2006/relationships/image" Target="../media/image156.png"/><Relationship Id="rId15" Type="http://schemas.openxmlformats.org/officeDocument/2006/relationships/image" Target="../media/image161.png"/><Relationship Id="rId23" Type="http://schemas.openxmlformats.org/officeDocument/2006/relationships/image" Target="../media/image165.png"/><Relationship Id="rId28" Type="http://schemas.openxmlformats.org/officeDocument/2006/relationships/customXml" Target="../ink/ink148.xml"/><Relationship Id="rId10" Type="http://schemas.openxmlformats.org/officeDocument/2006/relationships/customXml" Target="../ink/ink139.xml"/><Relationship Id="rId19" Type="http://schemas.openxmlformats.org/officeDocument/2006/relationships/image" Target="../media/image163.png"/><Relationship Id="rId4" Type="http://schemas.openxmlformats.org/officeDocument/2006/relationships/customXml" Target="../ink/ink136.xml"/><Relationship Id="rId9" Type="http://schemas.openxmlformats.org/officeDocument/2006/relationships/image" Target="../media/image158.png"/><Relationship Id="rId14" Type="http://schemas.openxmlformats.org/officeDocument/2006/relationships/customXml" Target="../ink/ink141.xml"/><Relationship Id="rId22" Type="http://schemas.openxmlformats.org/officeDocument/2006/relationships/customXml" Target="../ink/ink145.xml"/><Relationship Id="rId27" Type="http://schemas.openxmlformats.org/officeDocument/2006/relationships/image" Target="../media/image16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customXml" Target="../ink/ink152.xml"/><Relationship Id="rId3" Type="http://schemas.openxmlformats.org/officeDocument/2006/relationships/image" Target="../media/image169.png"/><Relationship Id="rId7" Type="http://schemas.openxmlformats.org/officeDocument/2006/relationships/image" Target="../media/image171.png"/><Relationship Id="rId2" Type="http://schemas.openxmlformats.org/officeDocument/2006/relationships/customXml" Target="../ink/ink149.xml"/><Relationship Id="rId1" Type="http://schemas.openxmlformats.org/officeDocument/2006/relationships/slideLayout" Target="../slideLayouts/slideLayout2.xml"/><Relationship Id="rId6" Type="http://schemas.openxmlformats.org/officeDocument/2006/relationships/customXml" Target="../ink/ink151.xml"/><Relationship Id="rId11" Type="http://schemas.openxmlformats.org/officeDocument/2006/relationships/image" Target="../media/image173.png"/><Relationship Id="rId5" Type="http://schemas.openxmlformats.org/officeDocument/2006/relationships/image" Target="../media/image170.png"/><Relationship Id="rId10" Type="http://schemas.openxmlformats.org/officeDocument/2006/relationships/customXml" Target="../ink/ink153.xml"/><Relationship Id="rId4" Type="http://schemas.openxmlformats.org/officeDocument/2006/relationships/customXml" Target="../ink/ink150.xml"/><Relationship Id="rId9" Type="http://schemas.openxmlformats.org/officeDocument/2006/relationships/image" Target="../media/image17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customXml" Target="../ink/ink1.xml"/></Relationships>
</file>

<file path=ppt/slides/_rels/slide20.xml.rels><?xml version="1.0" encoding="UTF-8" standalone="yes"?>
<Relationships xmlns="http://schemas.openxmlformats.org/package/2006/relationships"><Relationship Id="rId8" Type="http://schemas.openxmlformats.org/officeDocument/2006/relationships/image" Target="../media/image177.png"/><Relationship Id="rId13" Type="http://schemas.openxmlformats.org/officeDocument/2006/relationships/customXml" Target="../ink/ink159.xml"/><Relationship Id="rId3" Type="http://schemas.openxmlformats.org/officeDocument/2006/relationships/customXml" Target="../ink/ink154.xml"/><Relationship Id="rId7" Type="http://schemas.openxmlformats.org/officeDocument/2006/relationships/customXml" Target="../ink/ink156.xml"/><Relationship Id="rId12" Type="http://schemas.openxmlformats.org/officeDocument/2006/relationships/image" Target="../media/image179.png"/><Relationship Id="rId2" Type="http://schemas.openxmlformats.org/officeDocument/2006/relationships/image" Target="../media/image57.png"/><Relationship Id="rId16" Type="http://schemas.openxmlformats.org/officeDocument/2006/relationships/image" Target="../media/image181.png"/><Relationship Id="rId1" Type="http://schemas.openxmlformats.org/officeDocument/2006/relationships/slideLayout" Target="../slideLayouts/slideLayout2.xml"/><Relationship Id="rId6" Type="http://schemas.openxmlformats.org/officeDocument/2006/relationships/image" Target="../media/image176.png"/><Relationship Id="rId11" Type="http://schemas.openxmlformats.org/officeDocument/2006/relationships/customXml" Target="../ink/ink158.xml"/><Relationship Id="rId5" Type="http://schemas.openxmlformats.org/officeDocument/2006/relationships/customXml" Target="../ink/ink155.xml"/><Relationship Id="rId15" Type="http://schemas.openxmlformats.org/officeDocument/2006/relationships/customXml" Target="../ink/ink160.xml"/><Relationship Id="rId10" Type="http://schemas.openxmlformats.org/officeDocument/2006/relationships/image" Target="../media/image178.png"/><Relationship Id="rId4" Type="http://schemas.openxmlformats.org/officeDocument/2006/relationships/image" Target="../media/image175.png"/><Relationship Id="rId9" Type="http://schemas.openxmlformats.org/officeDocument/2006/relationships/customXml" Target="../ink/ink157.xml"/><Relationship Id="rId14" Type="http://schemas.openxmlformats.org/officeDocument/2006/relationships/image" Target="../media/image18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185.png"/><Relationship Id="rId13" Type="http://schemas.openxmlformats.org/officeDocument/2006/relationships/customXml" Target="../ink/ink166.xml"/><Relationship Id="rId18" Type="http://schemas.openxmlformats.org/officeDocument/2006/relationships/image" Target="../media/image190.png"/><Relationship Id="rId3" Type="http://schemas.openxmlformats.org/officeDocument/2006/relationships/customXml" Target="../ink/ink161.xml"/><Relationship Id="rId21" Type="http://schemas.openxmlformats.org/officeDocument/2006/relationships/customXml" Target="../ink/ink170.xml"/><Relationship Id="rId7" Type="http://schemas.openxmlformats.org/officeDocument/2006/relationships/customXml" Target="../ink/ink163.xml"/><Relationship Id="rId12" Type="http://schemas.openxmlformats.org/officeDocument/2006/relationships/image" Target="../media/image187.png"/><Relationship Id="rId17" Type="http://schemas.openxmlformats.org/officeDocument/2006/relationships/customXml" Target="../ink/ink168.xml"/><Relationship Id="rId2" Type="http://schemas.openxmlformats.org/officeDocument/2006/relationships/image" Target="../media/image77.png"/><Relationship Id="rId16" Type="http://schemas.openxmlformats.org/officeDocument/2006/relationships/image" Target="../media/image189.png"/><Relationship Id="rId20"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image" Target="../media/image184.png"/><Relationship Id="rId11" Type="http://schemas.openxmlformats.org/officeDocument/2006/relationships/customXml" Target="../ink/ink165.xml"/><Relationship Id="rId5" Type="http://schemas.openxmlformats.org/officeDocument/2006/relationships/customXml" Target="../ink/ink162.xml"/><Relationship Id="rId15" Type="http://schemas.openxmlformats.org/officeDocument/2006/relationships/customXml" Target="../ink/ink167.xml"/><Relationship Id="rId10" Type="http://schemas.openxmlformats.org/officeDocument/2006/relationships/image" Target="../media/image186.png"/><Relationship Id="rId19" Type="http://schemas.openxmlformats.org/officeDocument/2006/relationships/customXml" Target="../ink/ink169.xml"/><Relationship Id="rId4" Type="http://schemas.openxmlformats.org/officeDocument/2006/relationships/image" Target="../media/image183.png"/><Relationship Id="rId9" Type="http://schemas.openxmlformats.org/officeDocument/2006/relationships/customXml" Target="../ink/ink164.xml"/><Relationship Id="rId14" Type="http://schemas.openxmlformats.org/officeDocument/2006/relationships/image" Target="../media/image188.png"/><Relationship Id="rId22" Type="http://schemas.openxmlformats.org/officeDocument/2006/relationships/image" Target="../media/image192.png"/></Relationships>
</file>

<file path=ppt/slides/_rels/slide2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image" Target="../media/image182.png"/><Relationship Id="rId7" Type="http://schemas.openxmlformats.org/officeDocument/2006/relationships/customXml" Target="../ink/ink172.xml"/><Relationship Id="rId2" Type="http://schemas.openxmlformats.org/officeDocument/2006/relationships/image" Target="../media/image174.png"/><Relationship Id="rId1" Type="http://schemas.openxmlformats.org/officeDocument/2006/relationships/slideLayout" Target="../slideLayouts/slideLayout3.xml"/><Relationship Id="rId6" Type="http://schemas.openxmlformats.org/officeDocument/2006/relationships/image" Target="../media/image197.png"/><Relationship Id="rId5" Type="http://schemas.openxmlformats.org/officeDocument/2006/relationships/customXml" Target="../ink/ink171.xml"/><Relationship Id="rId4" Type="http://schemas.openxmlformats.org/officeDocument/2006/relationships/image" Target="../media/image193.png"/></Relationships>
</file>

<file path=ppt/slides/_rels/slide25.xml.rels><?xml version="1.0" encoding="UTF-8" standalone="yes"?>
<Relationships xmlns="http://schemas.openxmlformats.org/package/2006/relationships"><Relationship Id="rId3" Type="http://schemas.openxmlformats.org/officeDocument/2006/relationships/customXml" Target="../ink/ink173.xml"/><Relationship Id="rId2" Type="http://schemas.openxmlformats.org/officeDocument/2006/relationships/image" Target="../media/image4.tiff"/><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customXml" Target="../ink/ink174.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6.png"/><Relationship Id="rId7" Type="http://schemas.openxmlformats.org/officeDocument/2006/relationships/image" Target="../media/image43.emf"/><Relationship Id="rId12" Type="http://schemas.openxmlformats.org/officeDocument/2006/relationships/image" Target="../media/image48.png"/><Relationship Id="rId2" Type="http://schemas.openxmlformats.org/officeDocument/2006/relationships/image" Target="../media/image35.png"/><Relationship Id="rId1" Type="http://schemas.openxmlformats.org/officeDocument/2006/relationships/slideLayout" Target="../slideLayouts/slideLayout3.xml"/><Relationship Id="rId6" Type="http://schemas.openxmlformats.org/officeDocument/2006/relationships/image" Target="../media/image42.png"/><Relationship Id="rId11" Type="http://schemas.openxmlformats.org/officeDocument/2006/relationships/image" Target="../media/image47.emf"/><Relationship Id="rId5" Type="http://schemas.openxmlformats.org/officeDocument/2006/relationships/image" Target="../media/image41.png"/><Relationship Id="rId10" Type="http://schemas.openxmlformats.org/officeDocument/2006/relationships/image" Target="../media/image46.emf"/><Relationship Id="rId4" Type="http://schemas.openxmlformats.org/officeDocument/2006/relationships/image" Target="../media/image37.png"/><Relationship Id="rId9" Type="http://schemas.openxmlformats.org/officeDocument/2006/relationships/image" Target="../media/image45.emf"/></Relationships>
</file>

<file path=ppt/slides/_rels/slide29.xml.rels><?xml version="1.0" encoding="UTF-8" standalone="yes"?>
<Relationships xmlns="http://schemas.openxmlformats.org/package/2006/relationships"><Relationship Id="rId3" Type="http://schemas.openxmlformats.org/officeDocument/2006/relationships/customXml" Target="../ink/ink175.xml"/><Relationship Id="rId2" Type="http://schemas.openxmlformats.org/officeDocument/2006/relationships/image" Target="../media/image194.png"/><Relationship Id="rId1" Type="http://schemas.openxmlformats.org/officeDocument/2006/relationships/slideLayout" Target="../slideLayouts/slideLayout3.xml"/><Relationship Id="rId4" Type="http://schemas.openxmlformats.org/officeDocument/2006/relationships/image" Target="../media/image200.png"/></Relationships>
</file>

<file path=ppt/slides/_rels/slide3.xml.rels><?xml version="1.0" encoding="UTF-8" standalone="yes"?>
<Relationships xmlns="http://schemas.openxmlformats.org/package/2006/relationships"><Relationship Id="rId13" Type="http://schemas.openxmlformats.org/officeDocument/2006/relationships/customXml" Target="../ink/ink7.xml"/><Relationship Id="rId18" Type="http://schemas.openxmlformats.org/officeDocument/2006/relationships/image" Target="../media/image11.png"/><Relationship Id="rId26" Type="http://schemas.openxmlformats.org/officeDocument/2006/relationships/image" Target="../media/image15.png"/><Relationship Id="rId39" Type="http://schemas.openxmlformats.org/officeDocument/2006/relationships/customXml" Target="../ink/ink20.xml"/><Relationship Id="rId21" Type="http://schemas.openxmlformats.org/officeDocument/2006/relationships/customXml" Target="../ink/ink11.xml"/><Relationship Id="rId34" Type="http://schemas.openxmlformats.org/officeDocument/2006/relationships/image" Target="../media/image19.png"/><Relationship Id="rId42" Type="http://schemas.openxmlformats.org/officeDocument/2006/relationships/image" Target="../media/image23.png"/><Relationship Id="rId7" Type="http://schemas.openxmlformats.org/officeDocument/2006/relationships/customXml" Target="../ink/ink4.xml"/><Relationship Id="rId2" Type="http://schemas.openxmlformats.org/officeDocument/2006/relationships/image" Target="../media/image3.png"/><Relationship Id="rId16" Type="http://schemas.openxmlformats.org/officeDocument/2006/relationships/image" Target="../media/image10.png"/><Relationship Id="rId20" Type="http://schemas.openxmlformats.org/officeDocument/2006/relationships/image" Target="../media/image12.png"/><Relationship Id="rId29" Type="http://schemas.openxmlformats.org/officeDocument/2006/relationships/customXml" Target="../ink/ink15.xml"/><Relationship Id="rId41" Type="http://schemas.openxmlformats.org/officeDocument/2006/relationships/customXml" Target="../ink/ink21.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customXml" Target="../ink/ink6.xml"/><Relationship Id="rId24" Type="http://schemas.openxmlformats.org/officeDocument/2006/relationships/image" Target="../media/image14.png"/><Relationship Id="rId32" Type="http://schemas.openxmlformats.org/officeDocument/2006/relationships/image" Target="../media/image18.png"/><Relationship Id="rId37" Type="http://schemas.openxmlformats.org/officeDocument/2006/relationships/customXml" Target="../ink/ink19.xml"/><Relationship Id="rId40" Type="http://schemas.openxmlformats.org/officeDocument/2006/relationships/image" Target="../media/image22.png"/><Relationship Id="rId5" Type="http://schemas.openxmlformats.org/officeDocument/2006/relationships/customXml" Target="../ink/ink3.xml"/><Relationship Id="rId15" Type="http://schemas.openxmlformats.org/officeDocument/2006/relationships/customXml" Target="../ink/ink8.xml"/><Relationship Id="rId23" Type="http://schemas.openxmlformats.org/officeDocument/2006/relationships/customXml" Target="../ink/ink12.xml"/><Relationship Id="rId28" Type="http://schemas.openxmlformats.org/officeDocument/2006/relationships/image" Target="../media/image16.png"/><Relationship Id="rId36" Type="http://schemas.openxmlformats.org/officeDocument/2006/relationships/image" Target="../media/image20.png"/><Relationship Id="rId10" Type="http://schemas.openxmlformats.org/officeDocument/2006/relationships/image" Target="../media/image7.png"/><Relationship Id="rId19" Type="http://schemas.openxmlformats.org/officeDocument/2006/relationships/customXml" Target="../ink/ink10.xml"/><Relationship Id="rId31" Type="http://schemas.openxmlformats.org/officeDocument/2006/relationships/customXml" Target="../ink/ink16.xml"/><Relationship Id="rId44" Type="http://schemas.openxmlformats.org/officeDocument/2006/relationships/image" Target="../media/image24.png"/><Relationship Id="rId4" Type="http://schemas.openxmlformats.org/officeDocument/2006/relationships/image" Target="../media/image4.png"/><Relationship Id="rId9" Type="http://schemas.openxmlformats.org/officeDocument/2006/relationships/customXml" Target="../ink/ink5.xml"/><Relationship Id="rId14" Type="http://schemas.openxmlformats.org/officeDocument/2006/relationships/image" Target="../media/image9.png"/><Relationship Id="rId22" Type="http://schemas.openxmlformats.org/officeDocument/2006/relationships/image" Target="../media/image13.png"/><Relationship Id="rId27" Type="http://schemas.openxmlformats.org/officeDocument/2006/relationships/customXml" Target="../ink/ink14.xml"/><Relationship Id="rId30" Type="http://schemas.openxmlformats.org/officeDocument/2006/relationships/image" Target="../media/image17.png"/><Relationship Id="rId35" Type="http://schemas.openxmlformats.org/officeDocument/2006/relationships/customXml" Target="../ink/ink18.xml"/><Relationship Id="rId43" Type="http://schemas.openxmlformats.org/officeDocument/2006/relationships/customXml" Target="../ink/ink22.xml"/><Relationship Id="rId8" Type="http://schemas.openxmlformats.org/officeDocument/2006/relationships/image" Target="../media/image6.png"/><Relationship Id="rId3" Type="http://schemas.openxmlformats.org/officeDocument/2006/relationships/customXml" Target="../ink/ink2.xml"/><Relationship Id="rId12" Type="http://schemas.openxmlformats.org/officeDocument/2006/relationships/image" Target="../media/image8.png"/><Relationship Id="rId17" Type="http://schemas.openxmlformats.org/officeDocument/2006/relationships/customXml" Target="../ink/ink9.xml"/><Relationship Id="rId25" Type="http://schemas.openxmlformats.org/officeDocument/2006/relationships/customXml" Target="../ink/ink13.xml"/><Relationship Id="rId33" Type="http://schemas.openxmlformats.org/officeDocument/2006/relationships/customXml" Target="../ink/ink17.xml"/><Relationship Id="rId38" Type="http://schemas.openxmlformats.org/officeDocument/2006/relationships/image" Target="../media/image21.png"/></Relationships>
</file>

<file path=ppt/slides/_rels/slide30.xml.rels><?xml version="1.0" encoding="UTF-8" standalone="yes"?>
<Relationships xmlns="http://schemas.openxmlformats.org/package/2006/relationships"><Relationship Id="rId3" Type="http://schemas.openxmlformats.org/officeDocument/2006/relationships/customXml" Target="../ink/ink176.xml"/><Relationship Id="rId2" Type="http://schemas.openxmlformats.org/officeDocument/2006/relationships/image" Target="../media/image195.png"/><Relationship Id="rId1" Type="http://schemas.openxmlformats.org/officeDocument/2006/relationships/slideLayout" Target="../slideLayouts/slideLayout3.xml"/><Relationship Id="rId4" Type="http://schemas.openxmlformats.org/officeDocument/2006/relationships/image" Target="../media/image202.png"/></Relationships>
</file>

<file path=ppt/slides/_rels/slide31.xml.rels><?xml version="1.0" encoding="UTF-8" standalone="yes"?>
<Relationships xmlns="http://schemas.openxmlformats.org/package/2006/relationships"><Relationship Id="rId3" Type="http://schemas.openxmlformats.org/officeDocument/2006/relationships/customXml" Target="../ink/ink177.xml"/><Relationship Id="rId2" Type="http://schemas.openxmlformats.org/officeDocument/2006/relationships/image" Target="../media/image196.png"/><Relationship Id="rId1" Type="http://schemas.openxmlformats.org/officeDocument/2006/relationships/slideLayout" Target="../slideLayouts/slideLayout3.xml"/><Relationship Id="rId4" Type="http://schemas.openxmlformats.org/officeDocument/2006/relationships/image" Target="../media/image204.png"/></Relationships>
</file>

<file path=ppt/slides/_rels/slide3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199.png"/><Relationship Id="rId1" Type="http://schemas.openxmlformats.org/officeDocument/2006/relationships/slideLayout" Target="../slideLayouts/slideLayout3.xml"/><Relationship Id="rId5" Type="http://schemas.openxmlformats.org/officeDocument/2006/relationships/image" Target="../media/image207.png"/><Relationship Id="rId4" Type="http://schemas.openxmlformats.org/officeDocument/2006/relationships/customXml" Target="../ink/ink178.xml"/></Relationships>
</file>

<file path=ppt/slides/_rels/slide33.xml.rels><?xml version="1.0" encoding="UTF-8" standalone="yes"?>
<Relationships xmlns="http://schemas.openxmlformats.org/package/2006/relationships"><Relationship Id="rId3" Type="http://schemas.openxmlformats.org/officeDocument/2006/relationships/customXml" Target="../ink/ink179.xml"/><Relationship Id="rId2" Type="http://schemas.openxmlformats.org/officeDocument/2006/relationships/image" Target="../media/image203.png"/><Relationship Id="rId1" Type="http://schemas.openxmlformats.org/officeDocument/2006/relationships/slideLayout" Target="../slideLayouts/slideLayout3.xml"/><Relationship Id="rId4" Type="http://schemas.openxmlformats.org/officeDocument/2006/relationships/image" Target="../media/image209.png"/></Relationships>
</file>

<file path=ppt/slides/_rels/slide34.xml.rels><?xml version="1.0" encoding="UTF-8" standalone="yes"?>
<Relationships xmlns="http://schemas.openxmlformats.org/package/2006/relationships"><Relationship Id="rId3" Type="http://schemas.openxmlformats.org/officeDocument/2006/relationships/customXml" Target="../ink/ink180.xml"/><Relationship Id="rId2" Type="http://schemas.openxmlformats.org/officeDocument/2006/relationships/image" Target="../media/image47.emf"/><Relationship Id="rId1" Type="http://schemas.openxmlformats.org/officeDocument/2006/relationships/slideLayout" Target="../slideLayouts/slideLayout3.xml"/><Relationship Id="rId4" Type="http://schemas.openxmlformats.org/officeDocument/2006/relationships/image" Target="../media/image2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ustomXml" Target="../ink/ink181.xml"/><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3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74.png"/><Relationship Id="rId1" Type="http://schemas.openxmlformats.org/officeDocument/2006/relationships/slideLayout" Target="../slideLayouts/slideLayout3.xml"/><Relationship Id="rId6" Type="http://schemas.openxmlformats.org/officeDocument/2006/relationships/image" Target="../media/image212.png"/><Relationship Id="rId5" Type="http://schemas.openxmlformats.org/officeDocument/2006/relationships/customXml" Target="../ink/ink182.xml"/><Relationship Id="rId4" Type="http://schemas.openxmlformats.org/officeDocument/2006/relationships/image" Target="../media/image19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0.xml.rels><?xml version="1.0" encoding="UTF-8" standalone="yes"?>
<Relationships xmlns="http://schemas.openxmlformats.org/package/2006/relationships"><Relationship Id="rId8" Type="http://schemas.openxmlformats.org/officeDocument/2006/relationships/image" Target="../media/image215.png"/><Relationship Id="rId13" Type="http://schemas.openxmlformats.org/officeDocument/2006/relationships/customXml" Target="../ink/ink188.xml"/><Relationship Id="rId18" Type="http://schemas.openxmlformats.org/officeDocument/2006/relationships/image" Target="../media/image220.png"/><Relationship Id="rId3" Type="http://schemas.openxmlformats.org/officeDocument/2006/relationships/customXml" Target="../ink/ink183.xml"/><Relationship Id="rId21" Type="http://schemas.openxmlformats.org/officeDocument/2006/relationships/customXml" Target="../ink/ink192.xml"/><Relationship Id="rId7" Type="http://schemas.openxmlformats.org/officeDocument/2006/relationships/customXml" Target="../ink/ink185.xml"/><Relationship Id="rId12" Type="http://schemas.openxmlformats.org/officeDocument/2006/relationships/image" Target="../media/image217.png"/><Relationship Id="rId17" Type="http://schemas.openxmlformats.org/officeDocument/2006/relationships/customXml" Target="../ink/ink190.xml"/><Relationship Id="rId2" Type="http://schemas.openxmlformats.org/officeDocument/2006/relationships/image" Target="../media/image3.png"/><Relationship Id="rId16" Type="http://schemas.openxmlformats.org/officeDocument/2006/relationships/image" Target="../media/image219.png"/><Relationship Id="rId20" Type="http://schemas.openxmlformats.org/officeDocument/2006/relationships/image" Target="../media/image221.png"/><Relationship Id="rId1" Type="http://schemas.openxmlformats.org/officeDocument/2006/relationships/slideLayout" Target="../slideLayouts/slideLayout2.xml"/><Relationship Id="rId6" Type="http://schemas.openxmlformats.org/officeDocument/2006/relationships/image" Target="../media/image214.png"/><Relationship Id="rId11" Type="http://schemas.openxmlformats.org/officeDocument/2006/relationships/customXml" Target="../ink/ink187.xml"/><Relationship Id="rId24" Type="http://schemas.openxmlformats.org/officeDocument/2006/relationships/image" Target="../media/image223.png"/><Relationship Id="rId5" Type="http://schemas.openxmlformats.org/officeDocument/2006/relationships/customXml" Target="../ink/ink184.xml"/><Relationship Id="rId15" Type="http://schemas.openxmlformats.org/officeDocument/2006/relationships/customXml" Target="../ink/ink189.xml"/><Relationship Id="rId23" Type="http://schemas.openxmlformats.org/officeDocument/2006/relationships/customXml" Target="../ink/ink193.xml"/><Relationship Id="rId10" Type="http://schemas.openxmlformats.org/officeDocument/2006/relationships/image" Target="../media/image216.png"/><Relationship Id="rId19" Type="http://schemas.openxmlformats.org/officeDocument/2006/relationships/customXml" Target="../ink/ink191.xml"/><Relationship Id="rId4" Type="http://schemas.openxmlformats.org/officeDocument/2006/relationships/image" Target="../media/image213.png"/><Relationship Id="rId9" Type="http://schemas.openxmlformats.org/officeDocument/2006/relationships/customXml" Target="../ink/ink186.xml"/><Relationship Id="rId14" Type="http://schemas.openxmlformats.org/officeDocument/2006/relationships/image" Target="../media/image218.png"/><Relationship Id="rId22" Type="http://schemas.openxmlformats.org/officeDocument/2006/relationships/image" Target="../media/image222.png"/></Relationships>
</file>

<file path=ppt/slides/_rels/slide41.xml.rels><?xml version="1.0" encoding="UTF-8" standalone="yes"?>
<Relationships xmlns="http://schemas.openxmlformats.org/package/2006/relationships"><Relationship Id="rId3" Type="http://schemas.openxmlformats.org/officeDocument/2006/relationships/customXml" Target="../ink/ink194.xml"/><Relationship Id="rId2" Type="http://schemas.openxmlformats.org/officeDocument/2006/relationships/image" Target="../media/image4.tiff"/><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43.emf"/><Relationship Id="rId13" Type="http://schemas.openxmlformats.org/officeDocument/2006/relationships/image" Target="../media/image48.png"/><Relationship Id="rId3" Type="http://schemas.openxmlformats.org/officeDocument/2006/relationships/image" Target="../media/image35.png"/><Relationship Id="rId7" Type="http://schemas.openxmlformats.org/officeDocument/2006/relationships/image" Target="../media/image42.png"/><Relationship Id="rId12" Type="http://schemas.openxmlformats.org/officeDocument/2006/relationships/image" Target="../media/image47.emf"/><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41.png"/><Relationship Id="rId11" Type="http://schemas.openxmlformats.org/officeDocument/2006/relationships/image" Target="../media/image46.emf"/><Relationship Id="rId5" Type="http://schemas.openxmlformats.org/officeDocument/2006/relationships/image" Target="../media/image37.png"/><Relationship Id="rId10" Type="http://schemas.openxmlformats.org/officeDocument/2006/relationships/image" Target="../media/image45.emf"/><Relationship Id="rId4" Type="http://schemas.openxmlformats.org/officeDocument/2006/relationships/image" Target="../media/image36.png"/><Relationship Id="rId9" Type="http://schemas.openxmlformats.org/officeDocument/2006/relationships/image" Target="../media/image44.emf"/></Relationships>
</file>

<file path=ppt/slides/_rels/slide44.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6.png"/><Relationship Id="rId7" Type="http://schemas.openxmlformats.org/officeDocument/2006/relationships/image" Target="../media/image43.emf"/><Relationship Id="rId12" Type="http://schemas.openxmlformats.org/officeDocument/2006/relationships/image" Target="../media/image48.png"/><Relationship Id="rId2" Type="http://schemas.openxmlformats.org/officeDocument/2006/relationships/image" Target="../media/image35.png"/><Relationship Id="rId1" Type="http://schemas.openxmlformats.org/officeDocument/2006/relationships/slideLayout" Target="../slideLayouts/slideLayout3.xml"/><Relationship Id="rId6" Type="http://schemas.openxmlformats.org/officeDocument/2006/relationships/image" Target="../media/image42.png"/><Relationship Id="rId11" Type="http://schemas.openxmlformats.org/officeDocument/2006/relationships/image" Target="../media/image47.emf"/><Relationship Id="rId5" Type="http://schemas.openxmlformats.org/officeDocument/2006/relationships/image" Target="../media/image41.png"/><Relationship Id="rId10" Type="http://schemas.openxmlformats.org/officeDocument/2006/relationships/image" Target="../media/image46.emf"/><Relationship Id="rId4" Type="http://schemas.openxmlformats.org/officeDocument/2006/relationships/image" Target="../media/image37.png"/><Relationship Id="rId9" Type="http://schemas.openxmlformats.org/officeDocument/2006/relationships/image" Target="../media/image45.emf"/></Relationships>
</file>

<file path=ppt/slides/_rels/slide45.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6.png"/><Relationship Id="rId7" Type="http://schemas.openxmlformats.org/officeDocument/2006/relationships/image" Target="../media/image43.emf"/><Relationship Id="rId12" Type="http://schemas.openxmlformats.org/officeDocument/2006/relationships/image" Target="../media/image48.png"/><Relationship Id="rId2" Type="http://schemas.openxmlformats.org/officeDocument/2006/relationships/image" Target="../media/image35.png"/><Relationship Id="rId1" Type="http://schemas.openxmlformats.org/officeDocument/2006/relationships/slideLayout" Target="../slideLayouts/slideLayout3.xml"/><Relationship Id="rId6" Type="http://schemas.openxmlformats.org/officeDocument/2006/relationships/image" Target="../media/image42.png"/><Relationship Id="rId11" Type="http://schemas.openxmlformats.org/officeDocument/2006/relationships/image" Target="../media/image47.emf"/><Relationship Id="rId5" Type="http://schemas.openxmlformats.org/officeDocument/2006/relationships/image" Target="../media/image41.png"/><Relationship Id="rId10" Type="http://schemas.openxmlformats.org/officeDocument/2006/relationships/image" Target="../media/image46.emf"/><Relationship Id="rId4" Type="http://schemas.openxmlformats.org/officeDocument/2006/relationships/image" Target="../media/image37.png"/><Relationship Id="rId9" Type="http://schemas.openxmlformats.org/officeDocument/2006/relationships/image" Target="../media/image45.emf"/></Relationships>
</file>

<file path=ppt/slides/_rels/slide46.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6.png"/><Relationship Id="rId7" Type="http://schemas.openxmlformats.org/officeDocument/2006/relationships/image" Target="../media/image43.emf"/><Relationship Id="rId12" Type="http://schemas.openxmlformats.org/officeDocument/2006/relationships/image" Target="../media/image48.png"/><Relationship Id="rId2" Type="http://schemas.openxmlformats.org/officeDocument/2006/relationships/image" Target="../media/image35.png"/><Relationship Id="rId1" Type="http://schemas.openxmlformats.org/officeDocument/2006/relationships/slideLayout" Target="../slideLayouts/slideLayout3.xml"/><Relationship Id="rId6" Type="http://schemas.openxmlformats.org/officeDocument/2006/relationships/image" Target="../media/image42.png"/><Relationship Id="rId11" Type="http://schemas.openxmlformats.org/officeDocument/2006/relationships/image" Target="../media/image47.emf"/><Relationship Id="rId5" Type="http://schemas.openxmlformats.org/officeDocument/2006/relationships/image" Target="../media/image41.png"/><Relationship Id="rId10" Type="http://schemas.openxmlformats.org/officeDocument/2006/relationships/image" Target="../media/image46.emf"/><Relationship Id="rId4" Type="http://schemas.openxmlformats.org/officeDocument/2006/relationships/image" Target="../media/image37.png"/><Relationship Id="rId9" Type="http://schemas.openxmlformats.org/officeDocument/2006/relationships/image" Target="../media/image45.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customXml" Target="../ink/ink27.xml"/><Relationship Id="rId13"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28.png"/><Relationship Id="rId12" Type="http://schemas.openxmlformats.org/officeDocument/2006/relationships/customXml" Target="../ink/ink29.xml"/><Relationship Id="rId2" Type="http://schemas.openxmlformats.org/officeDocument/2006/relationships/customXml" Target="../ink/ink24.xml"/><Relationship Id="rId1" Type="http://schemas.openxmlformats.org/officeDocument/2006/relationships/slideLayout" Target="../slideLayouts/slideLayout2.xml"/><Relationship Id="rId6" Type="http://schemas.openxmlformats.org/officeDocument/2006/relationships/customXml" Target="../ink/ink26.xml"/><Relationship Id="rId11" Type="http://schemas.openxmlformats.org/officeDocument/2006/relationships/image" Target="../media/image30.png"/><Relationship Id="rId5" Type="http://schemas.openxmlformats.org/officeDocument/2006/relationships/image" Target="../media/image27.png"/><Relationship Id="rId10" Type="http://schemas.openxmlformats.org/officeDocument/2006/relationships/customXml" Target="../ink/ink28.xml"/><Relationship Id="rId4" Type="http://schemas.openxmlformats.org/officeDocument/2006/relationships/customXml" Target="../ink/ink25.xml"/><Relationship Id="rId9" Type="http://schemas.openxmlformats.org/officeDocument/2006/relationships/image" Target="../media/image29.png"/></Relationships>
</file>

<file path=ppt/slides/_rels/slide50.xml.rels><?xml version="1.0" encoding="UTF-8" standalone="yes"?>
<Relationships xmlns="http://schemas.openxmlformats.org/package/2006/relationships"><Relationship Id="rId13" Type="http://schemas.openxmlformats.org/officeDocument/2006/relationships/image" Target="../media/image229.png"/><Relationship Id="rId18" Type="http://schemas.openxmlformats.org/officeDocument/2006/relationships/customXml" Target="../ink/ink203.xml"/><Relationship Id="rId26" Type="http://schemas.openxmlformats.org/officeDocument/2006/relationships/customXml" Target="../ink/ink207.xml"/><Relationship Id="rId3" Type="http://schemas.openxmlformats.org/officeDocument/2006/relationships/image" Target="../media/image224.png"/><Relationship Id="rId21" Type="http://schemas.openxmlformats.org/officeDocument/2006/relationships/image" Target="../media/image233.png"/><Relationship Id="rId7" Type="http://schemas.openxmlformats.org/officeDocument/2006/relationships/image" Target="../media/image226.png"/><Relationship Id="rId12" Type="http://schemas.openxmlformats.org/officeDocument/2006/relationships/customXml" Target="../ink/ink200.xml"/><Relationship Id="rId17" Type="http://schemas.openxmlformats.org/officeDocument/2006/relationships/image" Target="../media/image231.png"/><Relationship Id="rId25" Type="http://schemas.openxmlformats.org/officeDocument/2006/relationships/image" Target="../media/image235.png"/><Relationship Id="rId33" Type="http://schemas.openxmlformats.org/officeDocument/2006/relationships/image" Target="../media/image239.png"/><Relationship Id="rId2" Type="http://schemas.openxmlformats.org/officeDocument/2006/relationships/customXml" Target="../ink/ink195.xml"/><Relationship Id="rId16" Type="http://schemas.openxmlformats.org/officeDocument/2006/relationships/customXml" Target="../ink/ink202.xml"/><Relationship Id="rId20" Type="http://schemas.openxmlformats.org/officeDocument/2006/relationships/customXml" Target="../ink/ink204.xml"/><Relationship Id="rId29" Type="http://schemas.openxmlformats.org/officeDocument/2006/relationships/image" Target="../media/image237.png"/><Relationship Id="rId1" Type="http://schemas.openxmlformats.org/officeDocument/2006/relationships/slideLayout" Target="../slideLayouts/slideLayout2.xml"/><Relationship Id="rId6" Type="http://schemas.openxmlformats.org/officeDocument/2006/relationships/customXml" Target="../ink/ink197.xml"/><Relationship Id="rId11" Type="http://schemas.openxmlformats.org/officeDocument/2006/relationships/image" Target="../media/image228.png"/><Relationship Id="rId24" Type="http://schemas.openxmlformats.org/officeDocument/2006/relationships/customXml" Target="../ink/ink206.xml"/><Relationship Id="rId32" Type="http://schemas.openxmlformats.org/officeDocument/2006/relationships/customXml" Target="../ink/ink210.xml"/><Relationship Id="rId5" Type="http://schemas.openxmlformats.org/officeDocument/2006/relationships/image" Target="../media/image225.png"/><Relationship Id="rId15" Type="http://schemas.openxmlformats.org/officeDocument/2006/relationships/image" Target="../media/image230.png"/><Relationship Id="rId23" Type="http://schemas.openxmlformats.org/officeDocument/2006/relationships/image" Target="../media/image234.png"/><Relationship Id="rId28" Type="http://schemas.openxmlformats.org/officeDocument/2006/relationships/customXml" Target="../ink/ink208.xml"/><Relationship Id="rId10" Type="http://schemas.openxmlformats.org/officeDocument/2006/relationships/customXml" Target="../ink/ink199.xml"/><Relationship Id="rId19" Type="http://schemas.openxmlformats.org/officeDocument/2006/relationships/image" Target="../media/image232.png"/><Relationship Id="rId31" Type="http://schemas.openxmlformats.org/officeDocument/2006/relationships/image" Target="../media/image238.png"/><Relationship Id="rId4" Type="http://schemas.openxmlformats.org/officeDocument/2006/relationships/customXml" Target="../ink/ink196.xml"/><Relationship Id="rId9" Type="http://schemas.openxmlformats.org/officeDocument/2006/relationships/image" Target="../media/image227.png"/><Relationship Id="rId14" Type="http://schemas.openxmlformats.org/officeDocument/2006/relationships/customXml" Target="../ink/ink201.xml"/><Relationship Id="rId22" Type="http://schemas.openxmlformats.org/officeDocument/2006/relationships/customXml" Target="../ink/ink205.xml"/><Relationship Id="rId27" Type="http://schemas.openxmlformats.org/officeDocument/2006/relationships/image" Target="../media/image236.png"/><Relationship Id="rId30" Type="http://schemas.openxmlformats.org/officeDocument/2006/relationships/customXml" Target="../ink/ink209.xml"/><Relationship Id="rId8" Type="http://schemas.openxmlformats.org/officeDocument/2006/relationships/customXml" Target="../ink/ink19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3" Type="http://schemas.openxmlformats.org/officeDocument/2006/relationships/image" Target="../media/image245.png"/><Relationship Id="rId18" Type="http://schemas.openxmlformats.org/officeDocument/2006/relationships/customXml" Target="../ink/ink217.xml"/><Relationship Id="rId39" Type="http://schemas.openxmlformats.org/officeDocument/2006/relationships/image" Target="../media/image258.png"/><Relationship Id="rId21" Type="http://schemas.openxmlformats.org/officeDocument/2006/relationships/image" Target="../media/image249.png"/><Relationship Id="rId42" Type="http://schemas.openxmlformats.org/officeDocument/2006/relationships/customXml" Target="../ink/ink224.xml"/><Relationship Id="rId47" Type="http://schemas.openxmlformats.org/officeDocument/2006/relationships/image" Target="../media/image262.png"/><Relationship Id="rId50" Type="http://schemas.openxmlformats.org/officeDocument/2006/relationships/customXml" Target="../ink/ink228.xml"/><Relationship Id="rId55" Type="http://schemas.openxmlformats.org/officeDocument/2006/relationships/image" Target="../media/image266.png"/><Relationship Id="rId63" Type="http://schemas.openxmlformats.org/officeDocument/2006/relationships/image" Target="../media/image270.png"/><Relationship Id="rId7" Type="http://schemas.openxmlformats.org/officeDocument/2006/relationships/image" Target="../media/image242.png"/><Relationship Id="rId2" Type="http://schemas.openxmlformats.org/officeDocument/2006/relationships/notesSlide" Target="../notesSlides/notesSlide10.xml"/><Relationship Id="rId16" Type="http://schemas.openxmlformats.org/officeDocument/2006/relationships/customXml" Target="../ink/ink216.xml"/><Relationship Id="rId24" Type="http://schemas.openxmlformats.org/officeDocument/2006/relationships/customXml" Target="../ink/ink220.xml"/><Relationship Id="rId32" Type="http://schemas.openxmlformats.org/officeDocument/2006/relationships/customXml" Target="../ink/ink221.xml"/><Relationship Id="rId37" Type="http://schemas.openxmlformats.org/officeDocument/2006/relationships/image" Target="../media/image257.png"/><Relationship Id="rId40" Type="http://schemas.openxmlformats.org/officeDocument/2006/relationships/customXml" Target="../ink/ink223.xml"/><Relationship Id="rId45" Type="http://schemas.openxmlformats.org/officeDocument/2006/relationships/image" Target="../media/image261.png"/><Relationship Id="rId53" Type="http://schemas.openxmlformats.org/officeDocument/2006/relationships/image" Target="../media/image265.png"/><Relationship Id="rId5" Type="http://schemas.openxmlformats.org/officeDocument/2006/relationships/image" Target="../media/image241.png"/><Relationship Id="rId15" Type="http://schemas.openxmlformats.org/officeDocument/2006/relationships/image" Target="../media/image246.png"/><Relationship Id="rId23" Type="http://schemas.openxmlformats.org/officeDocument/2006/relationships/image" Target="../media/image250.png"/><Relationship Id="rId49" Type="http://schemas.openxmlformats.org/officeDocument/2006/relationships/image" Target="../media/image263.png"/><Relationship Id="rId61" Type="http://schemas.openxmlformats.org/officeDocument/2006/relationships/image" Target="../media/image269.png"/><Relationship Id="rId10" Type="http://schemas.openxmlformats.org/officeDocument/2006/relationships/customXml" Target="../ink/ink214.xml"/><Relationship Id="rId19" Type="http://schemas.openxmlformats.org/officeDocument/2006/relationships/image" Target="../media/image248.png"/><Relationship Id="rId31" Type="http://schemas.openxmlformats.org/officeDocument/2006/relationships/image" Target="../media/image254.png"/><Relationship Id="rId44" Type="http://schemas.openxmlformats.org/officeDocument/2006/relationships/customXml" Target="../ink/ink225.xml"/><Relationship Id="rId52" Type="http://schemas.openxmlformats.org/officeDocument/2006/relationships/customXml" Target="../ink/ink229.xml"/><Relationship Id="rId60" Type="http://schemas.openxmlformats.org/officeDocument/2006/relationships/customXml" Target="../ink/ink232.xml"/><Relationship Id="rId65" Type="http://schemas.openxmlformats.org/officeDocument/2006/relationships/image" Target="../media/image271.png"/><Relationship Id="rId4" Type="http://schemas.openxmlformats.org/officeDocument/2006/relationships/customXml" Target="../ink/ink211.xml"/><Relationship Id="rId9" Type="http://schemas.openxmlformats.org/officeDocument/2006/relationships/image" Target="../media/image243.png"/><Relationship Id="rId14" Type="http://schemas.openxmlformats.org/officeDocument/2006/relationships/customXml" Target="../ink/ink215.xml"/><Relationship Id="rId22" Type="http://schemas.openxmlformats.org/officeDocument/2006/relationships/customXml" Target="../ink/ink219.xml"/><Relationship Id="rId43" Type="http://schemas.openxmlformats.org/officeDocument/2006/relationships/image" Target="../media/image260.png"/><Relationship Id="rId48" Type="http://schemas.openxmlformats.org/officeDocument/2006/relationships/customXml" Target="../ink/ink227.xml"/><Relationship Id="rId56" Type="http://schemas.openxmlformats.org/officeDocument/2006/relationships/customXml" Target="../ink/ink231.xml"/><Relationship Id="rId64" Type="http://schemas.openxmlformats.org/officeDocument/2006/relationships/customXml" Target="../ink/ink234.xml"/><Relationship Id="rId8" Type="http://schemas.openxmlformats.org/officeDocument/2006/relationships/customXml" Target="../ink/ink213.xml"/><Relationship Id="rId51" Type="http://schemas.openxmlformats.org/officeDocument/2006/relationships/image" Target="../media/image264.png"/><Relationship Id="rId3" Type="http://schemas.openxmlformats.org/officeDocument/2006/relationships/image" Target="../media/image205.png"/><Relationship Id="rId17" Type="http://schemas.openxmlformats.org/officeDocument/2006/relationships/image" Target="../media/image247.png"/><Relationship Id="rId38" Type="http://schemas.openxmlformats.org/officeDocument/2006/relationships/customXml" Target="../ink/ink222.xml"/><Relationship Id="rId46" Type="http://schemas.openxmlformats.org/officeDocument/2006/relationships/customXml" Target="../ink/ink226.xml"/><Relationship Id="rId59" Type="http://schemas.openxmlformats.org/officeDocument/2006/relationships/image" Target="../media/image268.png"/><Relationship Id="rId20" Type="http://schemas.openxmlformats.org/officeDocument/2006/relationships/customXml" Target="../ink/ink218.xml"/><Relationship Id="rId41" Type="http://schemas.openxmlformats.org/officeDocument/2006/relationships/image" Target="../media/image259.png"/><Relationship Id="rId54" Type="http://schemas.openxmlformats.org/officeDocument/2006/relationships/customXml" Target="../ink/ink230.xml"/><Relationship Id="rId62" Type="http://schemas.openxmlformats.org/officeDocument/2006/relationships/customXml" Target="../ink/ink233.xml"/><Relationship Id="rId1" Type="http://schemas.openxmlformats.org/officeDocument/2006/relationships/slideLayout" Target="../slideLayouts/slideLayout2.xml"/><Relationship Id="rId6" Type="http://schemas.openxmlformats.org/officeDocument/2006/relationships/customXml" Target="../ink/ink212.xml"/></Relationships>
</file>

<file path=ppt/slides/_rels/slide53.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6.png"/><Relationship Id="rId1" Type="http://schemas.openxmlformats.org/officeDocument/2006/relationships/slideLayout" Target="../slideLayouts/slideLayout2.xml"/><Relationship Id="rId5" Type="http://schemas.openxmlformats.org/officeDocument/2006/relationships/image" Target="../media/image274.png"/><Relationship Id="rId4" Type="http://schemas.openxmlformats.org/officeDocument/2006/relationships/customXml" Target="../ink/ink235.xml"/></Relationships>
</file>

<file path=ppt/slides/_rels/slide54.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0.png"/><Relationship Id="rId1" Type="http://schemas.openxmlformats.org/officeDocument/2006/relationships/slideLayout" Target="../slideLayouts/slideLayout2.xml"/><Relationship Id="rId5" Type="http://schemas.openxmlformats.org/officeDocument/2006/relationships/image" Target="../media/image277.png"/><Relationship Id="rId4" Type="http://schemas.openxmlformats.org/officeDocument/2006/relationships/customXml" Target="../ink/ink236.xml"/></Relationships>
</file>

<file path=ppt/slides/_rels/slide55.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customXml" Target="../ink/ink23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282.png"/><Relationship Id="rId13" Type="http://schemas.openxmlformats.org/officeDocument/2006/relationships/customXml" Target="../ink/ink243.xml"/><Relationship Id="rId3" Type="http://schemas.openxmlformats.org/officeDocument/2006/relationships/customXml" Target="../ink/ink238.xml"/><Relationship Id="rId7" Type="http://schemas.openxmlformats.org/officeDocument/2006/relationships/customXml" Target="../ink/ink240.xml"/><Relationship Id="rId12" Type="http://schemas.openxmlformats.org/officeDocument/2006/relationships/image" Target="../media/image284.png"/><Relationship Id="rId2" Type="http://schemas.openxmlformats.org/officeDocument/2006/relationships/image" Target="../media/image251.png"/><Relationship Id="rId16" Type="http://schemas.openxmlformats.org/officeDocument/2006/relationships/image" Target="../media/image286.png"/><Relationship Id="rId1" Type="http://schemas.openxmlformats.org/officeDocument/2006/relationships/slideLayout" Target="../slideLayouts/slideLayout2.xml"/><Relationship Id="rId6" Type="http://schemas.openxmlformats.org/officeDocument/2006/relationships/image" Target="../media/image281.png"/><Relationship Id="rId11" Type="http://schemas.openxmlformats.org/officeDocument/2006/relationships/customXml" Target="../ink/ink242.xml"/><Relationship Id="rId5" Type="http://schemas.openxmlformats.org/officeDocument/2006/relationships/customXml" Target="../ink/ink239.xml"/><Relationship Id="rId15" Type="http://schemas.openxmlformats.org/officeDocument/2006/relationships/customXml" Target="../ink/ink244.xml"/><Relationship Id="rId10" Type="http://schemas.openxmlformats.org/officeDocument/2006/relationships/image" Target="../media/image283.png"/><Relationship Id="rId4" Type="http://schemas.openxmlformats.org/officeDocument/2006/relationships/image" Target="../media/image280.png"/><Relationship Id="rId9" Type="http://schemas.openxmlformats.org/officeDocument/2006/relationships/customXml" Target="../ink/ink241.xml"/><Relationship Id="rId14" Type="http://schemas.openxmlformats.org/officeDocument/2006/relationships/image" Target="../media/image285.png"/></Relationships>
</file>

<file path=ppt/slides/_rels/slide57.xml.rels><?xml version="1.0" encoding="UTF-8" standalone="yes"?>
<Relationships xmlns="http://schemas.openxmlformats.org/package/2006/relationships"><Relationship Id="rId8" Type="http://schemas.openxmlformats.org/officeDocument/2006/relationships/image" Target="../media/image290.png"/><Relationship Id="rId13" Type="http://schemas.openxmlformats.org/officeDocument/2006/relationships/customXml" Target="../ink/ink250.xml"/><Relationship Id="rId3" Type="http://schemas.openxmlformats.org/officeDocument/2006/relationships/customXml" Target="../ink/ink245.xml"/><Relationship Id="rId7" Type="http://schemas.openxmlformats.org/officeDocument/2006/relationships/customXml" Target="../ink/ink247.xml"/><Relationship Id="rId12" Type="http://schemas.openxmlformats.org/officeDocument/2006/relationships/image" Target="../media/image292.png"/><Relationship Id="rId2" Type="http://schemas.openxmlformats.org/officeDocument/2006/relationships/image" Target="../media/image252.png"/><Relationship Id="rId16" Type="http://schemas.openxmlformats.org/officeDocument/2006/relationships/image" Target="../media/image294.png"/><Relationship Id="rId1" Type="http://schemas.openxmlformats.org/officeDocument/2006/relationships/slideLayout" Target="../slideLayouts/slideLayout2.xml"/><Relationship Id="rId6" Type="http://schemas.openxmlformats.org/officeDocument/2006/relationships/image" Target="../media/image289.png"/><Relationship Id="rId11" Type="http://schemas.openxmlformats.org/officeDocument/2006/relationships/customXml" Target="../ink/ink249.xml"/><Relationship Id="rId5" Type="http://schemas.openxmlformats.org/officeDocument/2006/relationships/customXml" Target="../ink/ink246.xml"/><Relationship Id="rId15" Type="http://schemas.openxmlformats.org/officeDocument/2006/relationships/customXml" Target="../ink/ink251.xml"/><Relationship Id="rId10" Type="http://schemas.openxmlformats.org/officeDocument/2006/relationships/image" Target="../media/image291.png"/><Relationship Id="rId4" Type="http://schemas.openxmlformats.org/officeDocument/2006/relationships/image" Target="../media/image288.png"/><Relationship Id="rId9" Type="http://schemas.openxmlformats.org/officeDocument/2006/relationships/customXml" Target="../ink/ink248.xml"/><Relationship Id="rId14" Type="http://schemas.openxmlformats.org/officeDocument/2006/relationships/image" Target="../media/image293.png"/></Relationships>
</file>

<file path=ppt/slides/_rels/slide58.xml.rels><?xml version="1.0" encoding="UTF-8" standalone="yes"?>
<Relationships xmlns="http://schemas.openxmlformats.org/package/2006/relationships"><Relationship Id="rId3" Type="http://schemas.openxmlformats.org/officeDocument/2006/relationships/customXml" Target="../ink/ink252.xml"/><Relationship Id="rId2" Type="http://schemas.openxmlformats.org/officeDocument/2006/relationships/image" Target="../media/image253.tiff"/><Relationship Id="rId1" Type="http://schemas.openxmlformats.org/officeDocument/2006/relationships/slideLayout" Target="../slideLayouts/slideLayout2.xml"/><Relationship Id="rId4" Type="http://schemas.openxmlformats.org/officeDocument/2006/relationships/image" Target="../media/image296.png"/></Relationships>
</file>

<file path=ppt/slides/_rels/slide59.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customXml" Target="../ink/ink253.xml"/><Relationship Id="rId7" Type="http://schemas.openxmlformats.org/officeDocument/2006/relationships/customXml" Target="../ink/ink255.xml"/><Relationship Id="rId2" Type="http://schemas.openxmlformats.org/officeDocument/2006/relationships/image" Target="../media/image255.png"/><Relationship Id="rId1" Type="http://schemas.openxmlformats.org/officeDocument/2006/relationships/slideLayout" Target="../slideLayouts/slideLayout2.xml"/><Relationship Id="rId6" Type="http://schemas.openxmlformats.org/officeDocument/2006/relationships/image" Target="../media/image299.png"/><Relationship Id="rId5" Type="http://schemas.openxmlformats.org/officeDocument/2006/relationships/customXml" Target="../ink/ink254.xml"/><Relationship Id="rId10" Type="http://schemas.openxmlformats.org/officeDocument/2006/relationships/image" Target="../media/image301.png"/><Relationship Id="rId4" Type="http://schemas.openxmlformats.org/officeDocument/2006/relationships/image" Target="../media/image298.png"/><Relationship Id="rId9" Type="http://schemas.openxmlformats.org/officeDocument/2006/relationships/customXml" Target="../ink/ink256.xml"/></Relationships>
</file>

<file path=ppt/slides/_rels/slide6.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4.tiff"/><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customXml" Target="../ink/ink31.xml"/><Relationship Id="rId4" Type="http://schemas.openxmlformats.org/officeDocument/2006/relationships/image" Target="../media/image33.png"/></Relationships>
</file>

<file path=ppt/slides/_rels/slide60.xml.rels><?xml version="1.0" encoding="UTF-8" standalone="yes"?>
<Relationships xmlns="http://schemas.openxmlformats.org/package/2006/relationships"><Relationship Id="rId3" Type="http://schemas.openxmlformats.org/officeDocument/2006/relationships/customXml" Target="../ink/ink257.xml"/><Relationship Id="rId2" Type="http://schemas.openxmlformats.org/officeDocument/2006/relationships/image" Target="../media/image256.png"/><Relationship Id="rId1" Type="http://schemas.openxmlformats.org/officeDocument/2006/relationships/slideLayout" Target="../slideLayouts/slideLayout2.xml"/><Relationship Id="rId4" Type="http://schemas.openxmlformats.org/officeDocument/2006/relationships/image" Target="../media/image303.png"/></Relationships>
</file>

<file path=ppt/slides/_rels/slide61.xml.rels><?xml version="1.0" encoding="UTF-8" standalone="yes"?>
<Relationships xmlns="http://schemas.openxmlformats.org/package/2006/relationships"><Relationship Id="rId8" Type="http://schemas.openxmlformats.org/officeDocument/2006/relationships/customXml" Target="../ink/ink260.xml"/><Relationship Id="rId13" Type="http://schemas.openxmlformats.org/officeDocument/2006/relationships/image" Target="../media/image310.png"/><Relationship Id="rId3" Type="http://schemas.openxmlformats.org/officeDocument/2006/relationships/image" Target="../media/image272.png"/><Relationship Id="rId7" Type="http://schemas.openxmlformats.org/officeDocument/2006/relationships/image" Target="../media/image307.png"/><Relationship Id="rId12" Type="http://schemas.openxmlformats.org/officeDocument/2006/relationships/customXml" Target="../ink/ink262.xml"/><Relationship Id="rId17" Type="http://schemas.openxmlformats.org/officeDocument/2006/relationships/image" Target="../media/image312.png"/><Relationship Id="rId2" Type="http://schemas.openxmlformats.org/officeDocument/2006/relationships/image" Target="../media/image267.png"/><Relationship Id="rId16" Type="http://schemas.openxmlformats.org/officeDocument/2006/relationships/customXml" Target="../ink/ink264.xml"/><Relationship Id="rId1" Type="http://schemas.openxmlformats.org/officeDocument/2006/relationships/slideLayout" Target="../slideLayouts/slideLayout2.xml"/><Relationship Id="rId6" Type="http://schemas.openxmlformats.org/officeDocument/2006/relationships/customXml" Target="../ink/ink259.xml"/><Relationship Id="rId11" Type="http://schemas.openxmlformats.org/officeDocument/2006/relationships/image" Target="../media/image309.png"/><Relationship Id="rId5" Type="http://schemas.openxmlformats.org/officeDocument/2006/relationships/image" Target="../media/image306.png"/><Relationship Id="rId15" Type="http://schemas.openxmlformats.org/officeDocument/2006/relationships/image" Target="../media/image311.png"/><Relationship Id="rId10" Type="http://schemas.openxmlformats.org/officeDocument/2006/relationships/customXml" Target="../ink/ink261.xml"/><Relationship Id="rId4" Type="http://schemas.openxmlformats.org/officeDocument/2006/relationships/customXml" Target="../ink/ink258.xml"/><Relationship Id="rId9" Type="http://schemas.openxmlformats.org/officeDocument/2006/relationships/image" Target="../media/image308.png"/><Relationship Id="rId14" Type="http://schemas.openxmlformats.org/officeDocument/2006/relationships/customXml" Target="../ink/ink263.xml"/></Relationships>
</file>

<file path=ppt/slides/_rels/slide62.xml.rels><?xml version="1.0" encoding="UTF-8" standalone="yes"?>
<Relationships xmlns="http://schemas.openxmlformats.org/package/2006/relationships"><Relationship Id="rId8" Type="http://schemas.openxmlformats.org/officeDocument/2006/relationships/image" Target="../media/image316.png"/><Relationship Id="rId13" Type="http://schemas.openxmlformats.org/officeDocument/2006/relationships/customXml" Target="../ink/ink269.xml"/><Relationship Id="rId18" Type="http://schemas.openxmlformats.org/officeDocument/2006/relationships/image" Target="../media/image321.png"/><Relationship Id="rId3" Type="http://schemas.openxmlformats.org/officeDocument/2006/relationships/image" Target="../media/image273.png"/><Relationship Id="rId21" Type="http://schemas.openxmlformats.org/officeDocument/2006/relationships/customXml" Target="../ink/ink273.xml"/><Relationship Id="rId7" Type="http://schemas.openxmlformats.org/officeDocument/2006/relationships/customXml" Target="../ink/ink266.xml"/><Relationship Id="rId12" Type="http://schemas.openxmlformats.org/officeDocument/2006/relationships/image" Target="../media/image318.png"/><Relationship Id="rId17" Type="http://schemas.openxmlformats.org/officeDocument/2006/relationships/customXml" Target="../ink/ink271.xml"/><Relationship Id="rId2" Type="http://schemas.openxmlformats.org/officeDocument/2006/relationships/notesSlide" Target="../notesSlides/notesSlide11.xml"/><Relationship Id="rId16" Type="http://schemas.openxmlformats.org/officeDocument/2006/relationships/image" Target="../media/image320.png"/><Relationship Id="rId20" Type="http://schemas.openxmlformats.org/officeDocument/2006/relationships/image" Target="../media/image322.png"/><Relationship Id="rId1" Type="http://schemas.openxmlformats.org/officeDocument/2006/relationships/slideLayout" Target="../slideLayouts/slideLayout2.xml"/><Relationship Id="rId6" Type="http://schemas.openxmlformats.org/officeDocument/2006/relationships/image" Target="../media/image315.png"/><Relationship Id="rId11" Type="http://schemas.openxmlformats.org/officeDocument/2006/relationships/customXml" Target="../ink/ink268.xml"/><Relationship Id="rId5" Type="http://schemas.openxmlformats.org/officeDocument/2006/relationships/customXml" Target="../ink/ink265.xml"/><Relationship Id="rId15" Type="http://schemas.openxmlformats.org/officeDocument/2006/relationships/customXml" Target="../ink/ink270.xml"/><Relationship Id="rId10" Type="http://schemas.openxmlformats.org/officeDocument/2006/relationships/image" Target="../media/image317.png"/><Relationship Id="rId19" Type="http://schemas.openxmlformats.org/officeDocument/2006/relationships/customXml" Target="../ink/ink272.xml"/><Relationship Id="rId4" Type="http://schemas.openxmlformats.org/officeDocument/2006/relationships/image" Target="../media/image274.tiff"/><Relationship Id="rId9" Type="http://schemas.openxmlformats.org/officeDocument/2006/relationships/customXml" Target="../ink/ink267.xml"/><Relationship Id="rId14" Type="http://schemas.openxmlformats.org/officeDocument/2006/relationships/image" Target="../media/image319.png"/><Relationship Id="rId22" Type="http://schemas.openxmlformats.org/officeDocument/2006/relationships/image" Target="../media/image323.png"/></Relationships>
</file>

<file path=ppt/slides/_rels/slide63.xml.rels><?xml version="1.0" encoding="UTF-8" standalone="yes"?>
<Relationships xmlns="http://schemas.openxmlformats.org/package/2006/relationships"><Relationship Id="rId13" Type="http://schemas.openxmlformats.org/officeDocument/2006/relationships/image" Target="../media/image330.png"/><Relationship Id="rId18" Type="http://schemas.openxmlformats.org/officeDocument/2006/relationships/customXml" Target="../ink/ink280.xml"/><Relationship Id="rId26" Type="http://schemas.openxmlformats.org/officeDocument/2006/relationships/customXml" Target="../ink/ink284.xml"/><Relationship Id="rId39" Type="http://schemas.openxmlformats.org/officeDocument/2006/relationships/image" Target="../media/image343.png"/><Relationship Id="rId21" Type="http://schemas.openxmlformats.org/officeDocument/2006/relationships/image" Target="../media/image334.png"/><Relationship Id="rId34" Type="http://schemas.openxmlformats.org/officeDocument/2006/relationships/customXml" Target="../ink/ink288.xml"/><Relationship Id="rId7" Type="http://schemas.openxmlformats.org/officeDocument/2006/relationships/image" Target="../media/image327.png"/><Relationship Id="rId2" Type="http://schemas.openxmlformats.org/officeDocument/2006/relationships/notesSlide" Target="../notesSlides/notesSlide12.xml"/><Relationship Id="rId16" Type="http://schemas.openxmlformats.org/officeDocument/2006/relationships/customXml" Target="../ink/ink279.xml"/><Relationship Id="rId20" Type="http://schemas.openxmlformats.org/officeDocument/2006/relationships/customXml" Target="../ink/ink281.xml"/><Relationship Id="rId29" Type="http://schemas.openxmlformats.org/officeDocument/2006/relationships/image" Target="../media/image338.png"/><Relationship Id="rId41" Type="http://schemas.openxmlformats.org/officeDocument/2006/relationships/image" Target="../media/image344.png"/><Relationship Id="rId1" Type="http://schemas.openxmlformats.org/officeDocument/2006/relationships/slideLayout" Target="../slideLayouts/slideLayout2.xml"/><Relationship Id="rId6" Type="http://schemas.openxmlformats.org/officeDocument/2006/relationships/customXml" Target="../ink/ink274.xml"/><Relationship Id="rId11" Type="http://schemas.openxmlformats.org/officeDocument/2006/relationships/image" Target="../media/image329.png"/><Relationship Id="rId24" Type="http://schemas.openxmlformats.org/officeDocument/2006/relationships/customXml" Target="../ink/ink283.xml"/><Relationship Id="rId32" Type="http://schemas.openxmlformats.org/officeDocument/2006/relationships/customXml" Target="../ink/ink287.xml"/><Relationship Id="rId37" Type="http://schemas.openxmlformats.org/officeDocument/2006/relationships/image" Target="../media/image342.png"/><Relationship Id="rId40" Type="http://schemas.openxmlformats.org/officeDocument/2006/relationships/customXml" Target="../ink/ink291.xml"/><Relationship Id="rId5" Type="http://schemas.openxmlformats.org/officeDocument/2006/relationships/image" Target="../media/image277.emf"/><Relationship Id="rId15" Type="http://schemas.openxmlformats.org/officeDocument/2006/relationships/image" Target="../media/image331.png"/><Relationship Id="rId23" Type="http://schemas.openxmlformats.org/officeDocument/2006/relationships/image" Target="../media/image335.png"/><Relationship Id="rId28" Type="http://schemas.openxmlformats.org/officeDocument/2006/relationships/customXml" Target="../ink/ink285.xml"/><Relationship Id="rId36" Type="http://schemas.openxmlformats.org/officeDocument/2006/relationships/customXml" Target="../ink/ink289.xml"/><Relationship Id="rId10" Type="http://schemas.openxmlformats.org/officeDocument/2006/relationships/customXml" Target="../ink/ink276.xml"/><Relationship Id="rId19" Type="http://schemas.openxmlformats.org/officeDocument/2006/relationships/image" Target="../media/image333.png"/><Relationship Id="rId31" Type="http://schemas.openxmlformats.org/officeDocument/2006/relationships/image" Target="../media/image339.png"/><Relationship Id="rId4" Type="http://schemas.openxmlformats.org/officeDocument/2006/relationships/image" Target="../media/image276.png"/><Relationship Id="rId9" Type="http://schemas.openxmlformats.org/officeDocument/2006/relationships/image" Target="../media/image328.png"/><Relationship Id="rId14" Type="http://schemas.openxmlformats.org/officeDocument/2006/relationships/customXml" Target="../ink/ink278.xml"/><Relationship Id="rId22" Type="http://schemas.openxmlformats.org/officeDocument/2006/relationships/customXml" Target="../ink/ink282.xml"/><Relationship Id="rId27" Type="http://schemas.openxmlformats.org/officeDocument/2006/relationships/image" Target="../media/image337.png"/><Relationship Id="rId30" Type="http://schemas.openxmlformats.org/officeDocument/2006/relationships/customXml" Target="../ink/ink286.xml"/><Relationship Id="rId35" Type="http://schemas.openxmlformats.org/officeDocument/2006/relationships/image" Target="../media/image341.png"/><Relationship Id="rId8" Type="http://schemas.openxmlformats.org/officeDocument/2006/relationships/customXml" Target="../ink/ink275.xml"/><Relationship Id="rId3" Type="http://schemas.openxmlformats.org/officeDocument/2006/relationships/image" Target="../media/image275.png"/><Relationship Id="rId12" Type="http://schemas.openxmlformats.org/officeDocument/2006/relationships/customXml" Target="../ink/ink277.xml"/><Relationship Id="rId17" Type="http://schemas.openxmlformats.org/officeDocument/2006/relationships/image" Target="../media/image332.png"/><Relationship Id="rId25" Type="http://schemas.openxmlformats.org/officeDocument/2006/relationships/image" Target="../media/image336.png"/><Relationship Id="rId33" Type="http://schemas.openxmlformats.org/officeDocument/2006/relationships/image" Target="../media/image340.png"/><Relationship Id="rId38" Type="http://schemas.openxmlformats.org/officeDocument/2006/relationships/customXml" Target="../ink/ink290.xml"/></Relationships>
</file>

<file path=ppt/slides/_rels/slide64.xml.rels><?xml version="1.0" encoding="UTF-8" standalone="yes"?>
<Relationships xmlns="http://schemas.openxmlformats.org/package/2006/relationships"><Relationship Id="rId8" Type="http://schemas.openxmlformats.org/officeDocument/2006/relationships/customXml" Target="../ink/ink294.xml"/><Relationship Id="rId3" Type="http://schemas.openxmlformats.org/officeDocument/2006/relationships/image" Target="../media/image279.png"/><Relationship Id="rId7" Type="http://schemas.openxmlformats.org/officeDocument/2006/relationships/image" Target="../media/image34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customXml" Target="../ink/ink293.xml"/><Relationship Id="rId11" Type="http://schemas.openxmlformats.org/officeDocument/2006/relationships/image" Target="../media/image349.png"/><Relationship Id="rId5" Type="http://schemas.openxmlformats.org/officeDocument/2006/relationships/image" Target="../media/image346.png"/><Relationship Id="rId10" Type="http://schemas.openxmlformats.org/officeDocument/2006/relationships/customXml" Target="../ink/ink295.xml"/><Relationship Id="rId4" Type="http://schemas.openxmlformats.org/officeDocument/2006/relationships/customXml" Target="../ink/ink292.xml"/><Relationship Id="rId9" Type="http://schemas.openxmlformats.org/officeDocument/2006/relationships/image" Target="../media/image348.png"/></Relationships>
</file>

<file path=ppt/slides/_rels/slide65.xml.rels><?xml version="1.0" encoding="UTF-8" standalone="yes"?>
<Relationships xmlns="http://schemas.openxmlformats.org/package/2006/relationships"><Relationship Id="rId8" Type="http://schemas.openxmlformats.org/officeDocument/2006/relationships/customXml" Target="../ink/ink297.xml"/><Relationship Id="rId13" Type="http://schemas.openxmlformats.org/officeDocument/2006/relationships/image" Target="../media/image356.png"/><Relationship Id="rId3" Type="http://schemas.openxmlformats.org/officeDocument/2006/relationships/image" Target="../media/image287.png"/><Relationship Id="rId7" Type="http://schemas.openxmlformats.org/officeDocument/2006/relationships/image" Target="../media/image353.png"/><Relationship Id="rId12" Type="http://schemas.openxmlformats.org/officeDocument/2006/relationships/customXml" Target="../ink/ink299.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customXml" Target="../ink/ink296.xml"/><Relationship Id="rId11" Type="http://schemas.openxmlformats.org/officeDocument/2006/relationships/image" Target="../media/image355.png"/><Relationship Id="rId5" Type="http://schemas.openxmlformats.org/officeDocument/2006/relationships/image" Target="../media/image297.png"/><Relationship Id="rId10" Type="http://schemas.openxmlformats.org/officeDocument/2006/relationships/customXml" Target="../ink/ink298.xml"/><Relationship Id="rId4" Type="http://schemas.openxmlformats.org/officeDocument/2006/relationships/image" Target="../media/image295.png"/><Relationship Id="rId9" Type="http://schemas.openxmlformats.org/officeDocument/2006/relationships/image" Target="../media/image354.png"/></Relationships>
</file>

<file path=ppt/slides/_rels/slide66.xml.rels><?xml version="1.0" encoding="UTF-8" standalone="yes"?>
<Relationships xmlns="http://schemas.openxmlformats.org/package/2006/relationships"><Relationship Id="rId3" Type="http://schemas.openxmlformats.org/officeDocument/2006/relationships/image" Target="../media/image298.gi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59.png"/><Relationship Id="rId5" Type="http://schemas.openxmlformats.org/officeDocument/2006/relationships/customXml" Target="../ink/ink300.xml"/><Relationship Id="rId4" Type="http://schemas.openxmlformats.org/officeDocument/2006/relationships/image" Target="../media/image299.gif"/></Relationships>
</file>

<file path=ppt/slides/_rels/slide67.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customXml" Target="../ink/ink30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300.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00.tif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00.tif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customXml" Target="../ink/ink33.xml"/><Relationship Id="rId3" Type="http://schemas.openxmlformats.org/officeDocument/2006/relationships/image" Target="../media/image5.tiff"/><Relationship Id="rId7"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customXml" Target="../ink/ink32.xml"/><Relationship Id="rId11" Type="http://schemas.openxmlformats.org/officeDocument/2006/relationships/image" Target="../media/image40.png"/><Relationship Id="rId5" Type="http://schemas.openxmlformats.org/officeDocument/2006/relationships/image" Target="../media/image32.png"/><Relationship Id="rId10" Type="http://schemas.openxmlformats.org/officeDocument/2006/relationships/customXml" Target="../ink/ink34.xml"/><Relationship Id="rId4" Type="http://schemas.openxmlformats.org/officeDocument/2006/relationships/image" Target="../media/image6.tiff"/><Relationship Id="rId9" Type="http://schemas.openxmlformats.org/officeDocument/2006/relationships/image" Target="../media/image3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4.emf"/><Relationship Id="rId13" Type="http://schemas.openxmlformats.org/officeDocument/2006/relationships/customXml" Target="../ink/ink35.xml"/><Relationship Id="rId18" Type="http://schemas.openxmlformats.org/officeDocument/2006/relationships/image" Target="../media/image54.png"/><Relationship Id="rId3" Type="http://schemas.openxmlformats.org/officeDocument/2006/relationships/image" Target="../media/image36.png"/><Relationship Id="rId21" Type="http://schemas.openxmlformats.org/officeDocument/2006/relationships/customXml" Target="../ink/ink39.xml"/><Relationship Id="rId7" Type="http://schemas.openxmlformats.org/officeDocument/2006/relationships/image" Target="../media/image43.emf"/><Relationship Id="rId12" Type="http://schemas.openxmlformats.org/officeDocument/2006/relationships/image" Target="../media/image48.png"/><Relationship Id="rId17" Type="http://schemas.openxmlformats.org/officeDocument/2006/relationships/customXml" Target="../ink/ink37.xml"/><Relationship Id="rId2" Type="http://schemas.openxmlformats.org/officeDocument/2006/relationships/image" Target="../media/image35.png"/><Relationship Id="rId16" Type="http://schemas.openxmlformats.org/officeDocument/2006/relationships/image" Target="../media/image53.png"/><Relationship Id="rId20" Type="http://schemas.openxmlformats.org/officeDocument/2006/relationships/image" Target="../media/image55.png"/><Relationship Id="rId1" Type="http://schemas.openxmlformats.org/officeDocument/2006/relationships/slideLayout" Target="../slideLayouts/slideLayout3.xml"/><Relationship Id="rId6" Type="http://schemas.openxmlformats.org/officeDocument/2006/relationships/image" Target="../media/image42.png"/><Relationship Id="rId11" Type="http://schemas.openxmlformats.org/officeDocument/2006/relationships/image" Target="../media/image47.emf"/><Relationship Id="rId5" Type="http://schemas.openxmlformats.org/officeDocument/2006/relationships/image" Target="../media/image41.png"/><Relationship Id="rId15" Type="http://schemas.openxmlformats.org/officeDocument/2006/relationships/customXml" Target="../ink/ink36.xml"/><Relationship Id="rId10" Type="http://schemas.openxmlformats.org/officeDocument/2006/relationships/image" Target="../media/image46.emf"/><Relationship Id="rId19" Type="http://schemas.openxmlformats.org/officeDocument/2006/relationships/customXml" Target="../ink/ink38.xml"/><Relationship Id="rId4" Type="http://schemas.openxmlformats.org/officeDocument/2006/relationships/image" Target="../media/image37.png"/><Relationship Id="rId9" Type="http://schemas.openxmlformats.org/officeDocument/2006/relationships/image" Target="../media/image45.emf"/><Relationship Id="rId14" Type="http://schemas.openxmlformats.org/officeDocument/2006/relationships/image" Target="../media/image52.png"/><Relationship Id="rId22"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chor="ctr">
            <a:normAutofit/>
          </a:bodyPr>
          <a:lstStyle/>
          <a:p>
            <a:r>
              <a:rPr lang="en-US" sz="3600"/>
              <a:t>Deep Neural Network</a:t>
            </a:r>
          </a:p>
        </p:txBody>
      </p:sp>
      <p:sp>
        <p:nvSpPr>
          <p:cNvPr id="2" name="TextBox 1">
            <a:extLst>
              <a:ext uri="{FF2B5EF4-FFF2-40B4-BE49-F238E27FC236}">
                <a16:creationId xmlns:a16="http://schemas.microsoft.com/office/drawing/2014/main" id="{8B1DF940-21C0-8F4E-9FEB-33343AAF6A28}"/>
              </a:ext>
            </a:extLst>
          </p:cNvPr>
          <p:cNvSpPr txBox="1"/>
          <p:nvPr/>
        </p:nvSpPr>
        <p:spPr>
          <a:xfrm>
            <a:off x="-1358537" y="1036320"/>
            <a:ext cx="184731" cy="332399"/>
          </a:xfrm>
          <a:prstGeom prst="rect">
            <a:avLst/>
          </a:prstGeom>
          <a:noFill/>
        </p:spPr>
        <p:txBody>
          <a:bodyPr wrap="none" rtlCol="0">
            <a:spAutoFit/>
          </a:bodyPr>
          <a:lstStyle/>
          <a:p>
            <a:endParaRPr lang="en-US"/>
          </a:p>
        </p:txBody>
      </p:sp>
      <p:sp>
        <p:nvSpPr>
          <p:cNvPr id="4" name="Subtitle 3">
            <a:extLst>
              <a:ext uri="{FF2B5EF4-FFF2-40B4-BE49-F238E27FC236}">
                <a16:creationId xmlns:a16="http://schemas.microsoft.com/office/drawing/2014/main" id="{9CA33ED5-5EB5-AB1B-4D69-62577DC68630}"/>
              </a:ext>
            </a:extLst>
          </p:cNvPr>
          <p:cNvSpPr>
            <a:spLocks noGrp="1"/>
          </p:cNvSpPr>
          <p:nvPr>
            <p:ph type="subTitle" idx="1"/>
          </p:nvPr>
        </p:nvSpPr>
        <p:spPr/>
        <p:txBody>
          <a:bodyPr/>
          <a:lstStyle/>
          <a:p>
            <a:endParaRPr lang="en-US"/>
          </a:p>
        </p:txBody>
      </p:sp>
      <p:sp>
        <p:nvSpPr>
          <p:cNvPr id="6" name="Text Placeholder 5">
            <a:extLst>
              <a:ext uri="{FF2B5EF4-FFF2-40B4-BE49-F238E27FC236}">
                <a16:creationId xmlns:a16="http://schemas.microsoft.com/office/drawing/2014/main" id="{F22F3F84-5AB0-A645-595E-6CC65F30212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1710956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E06D-F26F-834E-9D96-BFE0CF002A70}"/>
              </a:ext>
            </a:extLst>
          </p:cNvPr>
          <p:cNvSpPr>
            <a:spLocks noGrp="1"/>
          </p:cNvSpPr>
          <p:nvPr>
            <p:ph type="title"/>
          </p:nvPr>
        </p:nvSpPr>
        <p:spPr/>
        <p:txBody>
          <a:bodyPr/>
          <a:lstStyle/>
          <a:p>
            <a:r>
              <a:rPr kumimoji="1" lang="en-US" altLang="zh-CN"/>
              <a:t>Sigmoid</a:t>
            </a:r>
          </a:p>
        </p:txBody>
      </p:sp>
      <p:sp>
        <p:nvSpPr>
          <p:cNvPr id="3" name="Content Placeholder 2">
            <a:extLst>
              <a:ext uri="{FF2B5EF4-FFF2-40B4-BE49-F238E27FC236}">
                <a16:creationId xmlns:a16="http://schemas.microsoft.com/office/drawing/2014/main" id="{DF56B296-3B97-4A4F-BD60-BCBAB9D69906}"/>
              </a:ext>
            </a:extLst>
          </p:cNvPr>
          <p:cNvSpPr>
            <a:spLocks noGrp="1"/>
          </p:cNvSpPr>
          <p:nvPr>
            <p:ph idx="1"/>
          </p:nvPr>
        </p:nvSpPr>
        <p:spPr/>
        <p:txBody>
          <a:bodyPr/>
          <a:lstStyle/>
          <a:p>
            <a:r>
              <a:rPr kumimoji="1" lang="en-US" altLang="zh-CN"/>
              <a:t>Sigmoid </a:t>
            </a:r>
            <a:r>
              <a:rPr lang="en-US"/>
              <a:t>takes a real-valued number and “squashes” it into range between 0 and 1.</a:t>
            </a:r>
          </a:p>
          <a:p>
            <a:r>
              <a:rPr lang="en-US" b="1"/>
              <a:t>Nice interpretation</a:t>
            </a:r>
            <a:r>
              <a:rPr lang="en-US"/>
              <a:t> of the firing mechanism of a neuron</a:t>
            </a:r>
          </a:p>
          <a:p>
            <a:r>
              <a:rPr kumimoji="1" lang="en-US" altLang="zh-CN"/>
              <a:t>Not commonly used</a:t>
            </a:r>
          </a:p>
          <a:p>
            <a:pPr lvl="1"/>
            <a:r>
              <a:rPr kumimoji="1" lang="en-US" altLang="zh-CN"/>
              <a:t>Sigmoid saturates and kill gradients</a:t>
            </a:r>
          </a:p>
          <a:p>
            <a:pPr lvl="1"/>
            <a:r>
              <a:rPr kumimoji="1" lang="en-US" altLang="zh-CN"/>
              <a:t>Sigmoid outputs are not zero-centered</a:t>
            </a:r>
          </a:p>
          <a:p>
            <a:pPr lvl="1"/>
            <a:r>
              <a:rPr kumimoji="1" lang="en-US" altLang="zh-CN"/>
              <a:t>exp() computation expensive</a:t>
            </a:r>
            <a:endParaRPr kumimoji="1" lang="zh-CN" altLang="en-US"/>
          </a:p>
        </p:txBody>
      </p:sp>
      <p:sp>
        <p:nvSpPr>
          <p:cNvPr id="4" name="Slide Number Placeholder 3">
            <a:extLst>
              <a:ext uri="{FF2B5EF4-FFF2-40B4-BE49-F238E27FC236}">
                <a16:creationId xmlns:a16="http://schemas.microsoft.com/office/drawing/2014/main" id="{BC1A49D7-B004-DA40-B2D6-247C16A628FD}"/>
              </a:ext>
            </a:extLst>
          </p:cNvPr>
          <p:cNvSpPr>
            <a:spLocks noGrp="1"/>
          </p:cNvSpPr>
          <p:nvPr>
            <p:ph type="sldNum" sz="quarter" idx="12"/>
          </p:nvPr>
        </p:nvSpPr>
        <p:spPr/>
        <p:txBody>
          <a:bodyPr/>
          <a:lstStyle/>
          <a:p>
            <a:fld id="{E5932E52-A745-554A-9C07-397D5110EB4B}" type="slidenum">
              <a:rPr lang="en-US" smtClean="0"/>
              <a:pPr/>
              <a:t>10</a:t>
            </a:fld>
            <a:endParaRPr lang="en-US"/>
          </a:p>
        </p:txBody>
      </p:sp>
      <p:pic>
        <p:nvPicPr>
          <p:cNvPr id="5" name="Picture 4">
            <a:extLst>
              <a:ext uri="{FF2B5EF4-FFF2-40B4-BE49-F238E27FC236}">
                <a16:creationId xmlns:a16="http://schemas.microsoft.com/office/drawing/2014/main" id="{E72E177F-3162-4140-ACAE-AF3A38E0E1AF}"/>
              </a:ext>
            </a:extLst>
          </p:cNvPr>
          <p:cNvPicPr>
            <a:picLocks noChangeAspect="1"/>
          </p:cNvPicPr>
          <p:nvPr/>
        </p:nvPicPr>
        <p:blipFill>
          <a:blip r:embed="rId3"/>
          <a:stretch>
            <a:fillRect/>
          </a:stretch>
        </p:blipFill>
        <p:spPr>
          <a:xfrm>
            <a:off x="5875930" y="2729246"/>
            <a:ext cx="2797240" cy="1886297"/>
          </a:xfrm>
          <a:prstGeom prst="rect">
            <a:avLst/>
          </a:prstGeom>
        </p:spPr>
      </p:pic>
      <p:pic>
        <p:nvPicPr>
          <p:cNvPr id="6" name="Picture 5">
            <a:extLst>
              <a:ext uri="{FF2B5EF4-FFF2-40B4-BE49-F238E27FC236}">
                <a16:creationId xmlns:a16="http://schemas.microsoft.com/office/drawing/2014/main" id="{A2D8CE61-891B-F34B-8914-FE5228374AE5}"/>
              </a:ext>
            </a:extLst>
          </p:cNvPr>
          <p:cNvPicPr>
            <a:picLocks noChangeAspect="1"/>
          </p:cNvPicPr>
          <p:nvPr/>
        </p:nvPicPr>
        <p:blipFill>
          <a:blip r:embed="rId4"/>
          <a:stretch>
            <a:fillRect/>
          </a:stretch>
        </p:blipFill>
        <p:spPr>
          <a:xfrm>
            <a:off x="944781" y="4185589"/>
            <a:ext cx="1993184" cy="636826"/>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16EB58F6-5F68-90EA-F49F-8C299C0E1BB2}"/>
                  </a:ext>
                </a:extLst>
              </p14:cNvPr>
              <p14:cNvContentPartPr/>
              <p14:nvPr/>
            </p14:nvContentPartPr>
            <p14:xfrm>
              <a:off x="7197710" y="4620570"/>
              <a:ext cx="116640" cy="153720"/>
            </p14:xfrm>
          </p:contentPart>
        </mc:Choice>
        <mc:Fallback xmlns="">
          <p:pic>
            <p:nvPicPr>
              <p:cNvPr id="7" name="Ink 6">
                <a:extLst>
                  <a:ext uri="{FF2B5EF4-FFF2-40B4-BE49-F238E27FC236}">
                    <a16:creationId xmlns:a16="http://schemas.microsoft.com/office/drawing/2014/main" id="{16EB58F6-5F68-90EA-F49F-8C299C0E1BB2}"/>
                  </a:ext>
                </a:extLst>
              </p:cNvPr>
              <p:cNvPicPr/>
              <p:nvPr/>
            </p:nvPicPr>
            <p:blipFill>
              <a:blip r:embed="rId6"/>
              <a:stretch>
                <a:fillRect/>
              </a:stretch>
            </p:blipFill>
            <p:spPr>
              <a:xfrm>
                <a:off x="7182230" y="4605126"/>
                <a:ext cx="147240" cy="184249"/>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10">
                <a:extLst>
                  <a:ext uri="{FF2B5EF4-FFF2-40B4-BE49-F238E27FC236}">
                    <a16:creationId xmlns:a16="http://schemas.microsoft.com/office/drawing/2014/main" id="{355EEA7F-CC74-F3A7-2F20-DF647BE825CE}"/>
                  </a:ext>
                </a:extLst>
              </p14:cNvPr>
              <p14:cNvContentPartPr/>
              <p14:nvPr/>
            </p14:nvContentPartPr>
            <p14:xfrm>
              <a:off x="7303550" y="2648490"/>
              <a:ext cx="698760" cy="310680"/>
            </p14:xfrm>
          </p:contentPart>
        </mc:Choice>
        <mc:Fallback xmlns="">
          <p:pic>
            <p:nvPicPr>
              <p:cNvPr id="10" name="Ink 10">
                <a:extLst>
                  <a:ext uri="{FF2B5EF4-FFF2-40B4-BE49-F238E27FC236}">
                    <a16:creationId xmlns:a16="http://schemas.microsoft.com/office/drawing/2014/main" id="{355EEA7F-CC74-F3A7-2F20-DF647BE825CE}"/>
                  </a:ext>
                </a:extLst>
              </p:cNvPr>
              <p:cNvPicPr/>
              <p:nvPr/>
            </p:nvPicPr>
            <p:blipFill>
              <a:blip r:embed="rId8"/>
              <a:stretch>
                <a:fillRect/>
              </a:stretch>
            </p:blipFill>
            <p:spPr>
              <a:xfrm>
                <a:off x="7288070" y="2633028"/>
                <a:ext cx="729360" cy="341245"/>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4">
                <a:extLst>
                  <a:ext uri="{FF2B5EF4-FFF2-40B4-BE49-F238E27FC236}">
                    <a16:creationId xmlns:a16="http://schemas.microsoft.com/office/drawing/2014/main" id="{C97B0F20-5B65-9F90-CB32-C4B7E866F199}"/>
                  </a:ext>
                </a:extLst>
              </p14:cNvPr>
              <p14:cNvContentPartPr/>
              <p14:nvPr/>
            </p14:nvContentPartPr>
            <p14:xfrm>
              <a:off x="5917550" y="4387650"/>
              <a:ext cx="1550160" cy="84960"/>
            </p14:xfrm>
          </p:contentPart>
        </mc:Choice>
        <mc:Fallback xmlns="">
          <p:pic>
            <p:nvPicPr>
              <p:cNvPr id="14" name="Ink 14">
                <a:extLst>
                  <a:ext uri="{FF2B5EF4-FFF2-40B4-BE49-F238E27FC236}">
                    <a16:creationId xmlns:a16="http://schemas.microsoft.com/office/drawing/2014/main" id="{C97B0F20-5B65-9F90-CB32-C4B7E866F199}"/>
                  </a:ext>
                </a:extLst>
              </p:cNvPr>
              <p:cNvPicPr/>
              <p:nvPr/>
            </p:nvPicPr>
            <p:blipFill>
              <a:blip r:embed="rId10"/>
              <a:stretch>
                <a:fillRect/>
              </a:stretch>
            </p:blipFill>
            <p:spPr>
              <a:xfrm>
                <a:off x="5902074" y="4372170"/>
                <a:ext cx="1580753"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EF739A3C-1B7B-1C0D-89C0-8DB1B94A9EDF}"/>
                  </a:ext>
                </a:extLst>
              </p14:cNvPr>
              <p14:cNvContentPartPr/>
              <p14:nvPr/>
            </p14:nvContentPartPr>
            <p14:xfrm>
              <a:off x="6981350" y="990330"/>
              <a:ext cx="1229760" cy="69480"/>
            </p14:xfrm>
          </p:contentPart>
        </mc:Choice>
        <mc:Fallback xmlns="">
          <p:pic>
            <p:nvPicPr>
              <p:cNvPr id="15" name="Ink 14">
                <a:extLst>
                  <a:ext uri="{FF2B5EF4-FFF2-40B4-BE49-F238E27FC236}">
                    <a16:creationId xmlns:a16="http://schemas.microsoft.com/office/drawing/2014/main" id="{EF739A3C-1B7B-1C0D-89C0-8DB1B94A9EDF}"/>
                  </a:ext>
                </a:extLst>
              </p:cNvPr>
              <p:cNvPicPr/>
              <p:nvPr/>
            </p:nvPicPr>
            <p:blipFill>
              <a:blip r:embed="rId12"/>
              <a:stretch>
                <a:fillRect/>
              </a:stretch>
            </p:blipFill>
            <p:spPr>
              <a:xfrm>
                <a:off x="6965870" y="974850"/>
                <a:ext cx="12603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8">
                <a:extLst>
                  <a:ext uri="{FF2B5EF4-FFF2-40B4-BE49-F238E27FC236}">
                    <a16:creationId xmlns:a16="http://schemas.microsoft.com/office/drawing/2014/main" id="{03F44511-1180-37A2-7332-A86AF3F7960E}"/>
                  </a:ext>
                </a:extLst>
              </p14:cNvPr>
              <p14:cNvContentPartPr/>
              <p14:nvPr/>
            </p14:nvContentPartPr>
            <p14:xfrm>
              <a:off x="2011550" y="1350330"/>
              <a:ext cx="2757240" cy="164520"/>
            </p14:xfrm>
          </p:contentPart>
        </mc:Choice>
        <mc:Fallback xmlns="">
          <p:pic>
            <p:nvPicPr>
              <p:cNvPr id="18" name="Ink 18">
                <a:extLst>
                  <a:ext uri="{FF2B5EF4-FFF2-40B4-BE49-F238E27FC236}">
                    <a16:creationId xmlns:a16="http://schemas.microsoft.com/office/drawing/2014/main" id="{03F44511-1180-37A2-7332-A86AF3F7960E}"/>
                  </a:ext>
                </a:extLst>
              </p:cNvPr>
              <p:cNvPicPr/>
              <p:nvPr/>
            </p:nvPicPr>
            <p:blipFill>
              <a:blip r:embed="rId14"/>
              <a:stretch>
                <a:fillRect/>
              </a:stretch>
            </p:blipFill>
            <p:spPr>
              <a:xfrm>
                <a:off x="1996070" y="1334850"/>
                <a:ext cx="278784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1">
                <a:extLst>
                  <a:ext uri="{FF2B5EF4-FFF2-40B4-BE49-F238E27FC236}">
                    <a16:creationId xmlns:a16="http://schemas.microsoft.com/office/drawing/2014/main" id="{9B0B8405-D3BF-7CCA-46E6-8BA2AF2FEC72}"/>
                  </a:ext>
                </a:extLst>
              </p14:cNvPr>
              <p14:cNvContentPartPr/>
              <p14:nvPr/>
            </p14:nvContentPartPr>
            <p14:xfrm>
              <a:off x="3845390" y="3752610"/>
              <a:ext cx="1796760" cy="95760"/>
            </p14:xfrm>
          </p:contentPart>
        </mc:Choice>
        <mc:Fallback xmlns="">
          <p:pic>
            <p:nvPicPr>
              <p:cNvPr id="21" name="Ink 21">
                <a:extLst>
                  <a:ext uri="{FF2B5EF4-FFF2-40B4-BE49-F238E27FC236}">
                    <a16:creationId xmlns:a16="http://schemas.microsoft.com/office/drawing/2014/main" id="{9B0B8405-D3BF-7CCA-46E6-8BA2AF2FEC72}"/>
                  </a:ext>
                </a:extLst>
              </p:cNvPr>
              <p:cNvPicPr/>
              <p:nvPr/>
            </p:nvPicPr>
            <p:blipFill>
              <a:blip r:embed="rId16"/>
              <a:stretch>
                <a:fillRect/>
              </a:stretch>
            </p:blipFill>
            <p:spPr>
              <a:xfrm>
                <a:off x="3829910" y="3737072"/>
                <a:ext cx="1827360" cy="126475"/>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5F97DF3A-353F-11AF-9E70-31610359F3A7}"/>
                  </a:ext>
                </a:extLst>
              </p14:cNvPr>
              <p14:cNvContentPartPr/>
              <p14:nvPr/>
            </p14:nvContentPartPr>
            <p14:xfrm>
              <a:off x="7837790" y="4520130"/>
              <a:ext cx="63720" cy="58680"/>
            </p14:xfrm>
          </p:contentPart>
        </mc:Choice>
        <mc:Fallback xmlns="">
          <p:pic>
            <p:nvPicPr>
              <p:cNvPr id="22" name="Ink 21">
                <a:extLst>
                  <a:ext uri="{FF2B5EF4-FFF2-40B4-BE49-F238E27FC236}">
                    <a16:creationId xmlns:a16="http://schemas.microsoft.com/office/drawing/2014/main" id="{5F97DF3A-353F-11AF-9E70-31610359F3A7}"/>
                  </a:ext>
                </a:extLst>
              </p:cNvPr>
              <p:cNvPicPr/>
              <p:nvPr/>
            </p:nvPicPr>
            <p:blipFill>
              <a:blip r:embed="rId18"/>
              <a:stretch>
                <a:fillRect/>
              </a:stretch>
            </p:blipFill>
            <p:spPr>
              <a:xfrm>
                <a:off x="7822310" y="4504650"/>
                <a:ext cx="9432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6" name="Ink 26">
                <a:extLst>
                  <a:ext uri="{FF2B5EF4-FFF2-40B4-BE49-F238E27FC236}">
                    <a16:creationId xmlns:a16="http://schemas.microsoft.com/office/drawing/2014/main" id="{366D032E-6FAF-5966-11E7-29103174BC62}"/>
                  </a:ext>
                </a:extLst>
              </p14:cNvPr>
              <p14:cNvContentPartPr/>
              <p14:nvPr/>
            </p14:nvContentPartPr>
            <p14:xfrm>
              <a:off x="7880270" y="2625450"/>
              <a:ext cx="58680" cy="309600"/>
            </p14:xfrm>
          </p:contentPart>
        </mc:Choice>
        <mc:Fallback xmlns="">
          <p:pic>
            <p:nvPicPr>
              <p:cNvPr id="26" name="Ink 26">
                <a:extLst>
                  <a:ext uri="{FF2B5EF4-FFF2-40B4-BE49-F238E27FC236}">
                    <a16:creationId xmlns:a16="http://schemas.microsoft.com/office/drawing/2014/main" id="{366D032E-6FAF-5966-11E7-29103174BC62}"/>
                  </a:ext>
                </a:extLst>
              </p:cNvPr>
              <p:cNvPicPr/>
              <p:nvPr/>
            </p:nvPicPr>
            <p:blipFill>
              <a:blip r:embed="rId20"/>
              <a:stretch>
                <a:fillRect/>
              </a:stretch>
            </p:blipFill>
            <p:spPr>
              <a:xfrm>
                <a:off x="7864790" y="2609970"/>
                <a:ext cx="8928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8" name="Ink 28">
                <a:extLst>
                  <a:ext uri="{FF2B5EF4-FFF2-40B4-BE49-F238E27FC236}">
                    <a16:creationId xmlns:a16="http://schemas.microsoft.com/office/drawing/2014/main" id="{707F5069-0CB6-EFFB-9477-853FBFD25E2A}"/>
                  </a:ext>
                </a:extLst>
              </p14:cNvPr>
              <p14:cNvContentPartPr/>
              <p14:nvPr/>
            </p14:nvContentPartPr>
            <p14:xfrm>
              <a:off x="7959470" y="2493330"/>
              <a:ext cx="603720" cy="473400"/>
            </p14:xfrm>
          </p:contentPart>
        </mc:Choice>
        <mc:Fallback xmlns="">
          <p:pic>
            <p:nvPicPr>
              <p:cNvPr id="28" name="Ink 28">
                <a:extLst>
                  <a:ext uri="{FF2B5EF4-FFF2-40B4-BE49-F238E27FC236}">
                    <a16:creationId xmlns:a16="http://schemas.microsoft.com/office/drawing/2014/main" id="{707F5069-0CB6-EFFB-9477-853FBFD25E2A}"/>
                  </a:ext>
                </a:extLst>
              </p:cNvPr>
              <p:cNvPicPr/>
              <p:nvPr/>
            </p:nvPicPr>
            <p:blipFill>
              <a:blip r:embed="rId22"/>
              <a:stretch>
                <a:fillRect/>
              </a:stretch>
            </p:blipFill>
            <p:spPr>
              <a:xfrm>
                <a:off x="7943981" y="2477862"/>
                <a:ext cx="634338" cy="503977"/>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9" name="Ink 28">
                <a:extLst>
                  <a:ext uri="{FF2B5EF4-FFF2-40B4-BE49-F238E27FC236}">
                    <a16:creationId xmlns:a16="http://schemas.microsoft.com/office/drawing/2014/main" id="{8CBDE5EC-C2F8-54FA-4EFC-B242B60349E3}"/>
                  </a:ext>
                </a:extLst>
              </p14:cNvPr>
              <p14:cNvContentPartPr/>
              <p14:nvPr/>
            </p14:nvContentPartPr>
            <p14:xfrm>
              <a:off x="7986110" y="2096250"/>
              <a:ext cx="360" cy="47880"/>
            </p14:xfrm>
          </p:contentPart>
        </mc:Choice>
        <mc:Fallback xmlns="">
          <p:pic>
            <p:nvPicPr>
              <p:cNvPr id="29" name="Ink 28">
                <a:extLst>
                  <a:ext uri="{FF2B5EF4-FFF2-40B4-BE49-F238E27FC236}">
                    <a16:creationId xmlns:a16="http://schemas.microsoft.com/office/drawing/2014/main" id="{8CBDE5EC-C2F8-54FA-4EFC-B242B60349E3}"/>
                  </a:ext>
                </a:extLst>
              </p:cNvPr>
              <p:cNvPicPr/>
              <p:nvPr/>
            </p:nvPicPr>
            <p:blipFill>
              <a:blip r:embed="rId24"/>
              <a:stretch>
                <a:fillRect/>
              </a:stretch>
            </p:blipFill>
            <p:spPr>
              <a:xfrm>
                <a:off x="7970630" y="2080770"/>
                <a:ext cx="3096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0" name="Ink 29">
                <a:extLst>
                  <a:ext uri="{FF2B5EF4-FFF2-40B4-BE49-F238E27FC236}">
                    <a16:creationId xmlns:a16="http://schemas.microsoft.com/office/drawing/2014/main" id="{B43C9519-2C83-66D3-75F4-48A691F8D3FF}"/>
                  </a:ext>
                </a:extLst>
              </p14:cNvPr>
              <p14:cNvContentPartPr/>
              <p14:nvPr/>
            </p14:nvContentPartPr>
            <p14:xfrm>
              <a:off x="7922390" y="3054930"/>
              <a:ext cx="640800" cy="189000"/>
            </p14:xfrm>
          </p:contentPart>
        </mc:Choice>
        <mc:Fallback xmlns="">
          <p:pic>
            <p:nvPicPr>
              <p:cNvPr id="30" name="Ink 29">
                <a:extLst>
                  <a:ext uri="{FF2B5EF4-FFF2-40B4-BE49-F238E27FC236}">
                    <a16:creationId xmlns:a16="http://schemas.microsoft.com/office/drawing/2014/main" id="{B43C9519-2C83-66D3-75F4-48A691F8D3FF}"/>
                  </a:ext>
                </a:extLst>
              </p:cNvPr>
              <p:cNvPicPr/>
              <p:nvPr/>
            </p:nvPicPr>
            <p:blipFill>
              <a:blip r:embed="rId26"/>
              <a:stretch>
                <a:fillRect/>
              </a:stretch>
            </p:blipFill>
            <p:spPr>
              <a:xfrm>
                <a:off x="7906901" y="3039450"/>
                <a:ext cx="671417"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4" name="Ink 34">
                <a:extLst>
                  <a:ext uri="{FF2B5EF4-FFF2-40B4-BE49-F238E27FC236}">
                    <a16:creationId xmlns:a16="http://schemas.microsoft.com/office/drawing/2014/main" id="{F40CD482-9A50-BBC4-C3F2-929DB7098D3C}"/>
                  </a:ext>
                </a:extLst>
              </p14:cNvPr>
              <p14:cNvContentPartPr/>
              <p14:nvPr/>
            </p14:nvContentPartPr>
            <p14:xfrm>
              <a:off x="7922390" y="2832090"/>
              <a:ext cx="963000" cy="127080"/>
            </p14:xfrm>
          </p:contentPart>
        </mc:Choice>
        <mc:Fallback xmlns="">
          <p:pic>
            <p:nvPicPr>
              <p:cNvPr id="34" name="Ink 34">
                <a:extLst>
                  <a:ext uri="{FF2B5EF4-FFF2-40B4-BE49-F238E27FC236}">
                    <a16:creationId xmlns:a16="http://schemas.microsoft.com/office/drawing/2014/main" id="{F40CD482-9A50-BBC4-C3F2-929DB7098D3C}"/>
                  </a:ext>
                </a:extLst>
              </p:cNvPr>
              <p:cNvPicPr/>
              <p:nvPr/>
            </p:nvPicPr>
            <p:blipFill>
              <a:blip r:embed="rId28"/>
              <a:stretch>
                <a:fillRect/>
              </a:stretch>
            </p:blipFill>
            <p:spPr>
              <a:xfrm>
                <a:off x="7906904" y="2816654"/>
                <a:ext cx="993611" cy="157594"/>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5" name="Ink 34">
                <a:extLst>
                  <a:ext uri="{FF2B5EF4-FFF2-40B4-BE49-F238E27FC236}">
                    <a16:creationId xmlns:a16="http://schemas.microsoft.com/office/drawing/2014/main" id="{5F1EFE26-5B2B-AE58-C960-01D21F0DCAFD}"/>
                  </a:ext>
                </a:extLst>
              </p14:cNvPr>
              <p14:cNvContentPartPr/>
              <p14:nvPr/>
            </p14:nvContentPartPr>
            <p14:xfrm>
              <a:off x="7944350" y="2832090"/>
              <a:ext cx="841320" cy="79560"/>
            </p14:xfrm>
          </p:contentPart>
        </mc:Choice>
        <mc:Fallback xmlns="">
          <p:pic>
            <p:nvPicPr>
              <p:cNvPr id="35" name="Ink 34">
                <a:extLst>
                  <a:ext uri="{FF2B5EF4-FFF2-40B4-BE49-F238E27FC236}">
                    <a16:creationId xmlns:a16="http://schemas.microsoft.com/office/drawing/2014/main" id="{5F1EFE26-5B2B-AE58-C960-01D21F0DCAFD}"/>
                  </a:ext>
                </a:extLst>
              </p:cNvPr>
              <p:cNvPicPr/>
              <p:nvPr/>
            </p:nvPicPr>
            <p:blipFill>
              <a:blip r:embed="rId30"/>
              <a:stretch>
                <a:fillRect/>
              </a:stretch>
            </p:blipFill>
            <p:spPr>
              <a:xfrm>
                <a:off x="7928870" y="2816680"/>
                <a:ext cx="871920" cy="110022"/>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8" name="Ink 38">
                <a:extLst>
                  <a:ext uri="{FF2B5EF4-FFF2-40B4-BE49-F238E27FC236}">
                    <a16:creationId xmlns:a16="http://schemas.microsoft.com/office/drawing/2014/main" id="{7BC548B0-3E5F-D9E4-4AF1-504E5DF04574}"/>
                  </a:ext>
                </a:extLst>
              </p14:cNvPr>
              <p14:cNvContentPartPr/>
              <p14:nvPr/>
            </p14:nvContentPartPr>
            <p14:xfrm>
              <a:off x="3572870" y="3218370"/>
              <a:ext cx="1680480" cy="100800"/>
            </p14:xfrm>
          </p:contentPart>
        </mc:Choice>
        <mc:Fallback xmlns="">
          <p:pic>
            <p:nvPicPr>
              <p:cNvPr id="38" name="Ink 38">
                <a:extLst>
                  <a:ext uri="{FF2B5EF4-FFF2-40B4-BE49-F238E27FC236}">
                    <a16:creationId xmlns:a16="http://schemas.microsoft.com/office/drawing/2014/main" id="{7BC548B0-3E5F-D9E4-4AF1-504E5DF04574}"/>
                  </a:ext>
                </a:extLst>
              </p:cNvPr>
              <p:cNvPicPr/>
              <p:nvPr/>
            </p:nvPicPr>
            <p:blipFill>
              <a:blip r:embed="rId32"/>
              <a:stretch>
                <a:fillRect/>
              </a:stretch>
            </p:blipFill>
            <p:spPr>
              <a:xfrm>
                <a:off x="3557393" y="3202890"/>
                <a:ext cx="1711073"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9" name="Ink 38">
                <a:extLst>
                  <a:ext uri="{FF2B5EF4-FFF2-40B4-BE49-F238E27FC236}">
                    <a16:creationId xmlns:a16="http://schemas.microsoft.com/office/drawing/2014/main" id="{D9D5DCA4-97B2-BA1B-48B6-9122178A9283}"/>
                  </a:ext>
                </a:extLst>
              </p14:cNvPr>
              <p14:cNvContentPartPr/>
              <p14:nvPr/>
            </p14:nvContentPartPr>
            <p14:xfrm>
              <a:off x="7927790" y="2890050"/>
              <a:ext cx="10800" cy="111600"/>
            </p14:xfrm>
          </p:contentPart>
        </mc:Choice>
        <mc:Fallback xmlns="">
          <p:pic>
            <p:nvPicPr>
              <p:cNvPr id="39" name="Ink 38">
                <a:extLst>
                  <a:ext uri="{FF2B5EF4-FFF2-40B4-BE49-F238E27FC236}">
                    <a16:creationId xmlns:a16="http://schemas.microsoft.com/office/drawing/2014/main" id="{D9D5DCA4-97B2-BA1B-48B6-9122178A9283}"/>
                  </a:ext>
                </a:extLst>
              </p:cNvPr>
              <p:cNvPicPr/>
              <p:nvPr/>
            </p:nvPicPr>
            <p:blipFill>
              <a:blip r:embed="rId34"/>
              <a:stretch>
                <a:fillRect/>
              </a:stretch>
            </p:blipFill>
            <p:spPr>
              <a:xfrm>
                <a:off x="7912310" y="2874520"/>
                <a:ext cx="41400" cy="142299"/>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6" name="Ink 46">
                <a:extLst>
                  <a:ext uri="{FF2B5EF4-FFF2-40B4-BE49-F238E27FC236}">
                    <a16:creationId xmlns:a16="http://schemas.microsoft.com/office/drawing/2014/main" id="{4305A9E2-F831-8198-DDC3-193F37051B21}"/>
                  </a:ext>
                </a:extLst>
              </p14:cNvPr>
              <p14:cNvContentPartPr/>
              <p14:nvPr/>
            </p14:nvContentPartPr>
            <p14:xfrm>
              <a:off x="7452230" y="2051610"/>
              <a:ext cx="1487880" cy="414720"/>
            </p14:xfrm>
          </p:contentPart>
        </mc:Choice>
        <mc:Fallback xmlns="">
          <p:pic>
            <p:nvPicPr>
              <p:cNvPr id="46" name="Ink 46">
                <a:extLst>
                  <a:ext uri="{FF2B5EF4-FFF2-40B4-BE49-F238E27FC236}">
                    <a16:creationId xmlns:a16="http://schemas.microsoft.com/office/drawing/2014/main" id="{4305A9E2-F831-8198-DDC3-193F37051B21}"/>
                  </a:ext>
                </a:extLst>
              </p:cNvPr>
              <p:cNvPicPr/>
              <p:nvPr/>
            </p:nvPicPr>
            <p:blipFill>
              <a:blip r:embed="rId36"/>
              <a:stretch>
                <a:fillRect/>
              </a:stretch>
            </p:blipFill>
            <p:spPr>
              <a:xfrm>
                <a:off x="7436750" y="2036130"/>
                <a:ext cx="1518480" cy="445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3" name="Ink 54">
                <a:extLst>
                  <a:ext uri="{FF2B5EF4-FFF2-40B4-BE49-F238E27FC236}">
                    <a16:creationId xmlns:a16="http://schemas.microsoft.com/office/drawing/2014/main" id="{CE2CB801-E5C2-7EAE-05A9-D87E34169296}"/>
                  </a:ext>
                </a:extLst>
              </p14:cNvPr>
              <p14:cNvContentPartPr/>
              <p14:nvPr/>
            </p14:nvContentPartPr>
            <p14:xfrm>
              <a:off x="2351030" y="4541010"/>
              <a:ext cx="660960" cy="407880"/>
            </p14:xfrm>
          </p:contentPart>
        </mc:Choice>
        <mc:Fallback xmlns="">
          <p:pic>
            <p:nvPicPr>
              <p:cNvPr id="53" name="Ink 54">
                <a:extLst>
                  <a:ext uri="{FF2B5EF4-FFF2-40B4-BE49-F238E27FC236}">
                    <a16:creationId xmlns:a16="http://schemas.microsoft.com/office/drawing/2014/main" id="{CE2CB801-E5C2-7EAE-05A9-D87E34169296}"/>
                  </a:ext>
                </a:extLst>
              </p:cNvPr>
              <p:cNvPicPr/>
              <p:nvPr/>
            </p:nvPicPr>
            <p:blipFill>
              <a:blip r:embed="rId38"/>
              <a:stretch>
                <a:fillRect/>
              </a:stretch>
            </p:blipFill>
            <p:spPr>
              <a:xfrm>
                <a:off x="2335558" y="4525530"/>
                <a:ext cx="691543" cy="438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4" name="Ink 54">
                <a:extLst>
                  <a:ext uri="{FF2B5EF4-FFF2-40B4-BE49-F238E27FC236}">
                    <a16:creationId xmlns:a16="http://schemas.microsoft.com/office/drawing/2014/main" id="{1F3413F3-2864-28A5-308D-3EB1BE689B59}"/>
                  </a:ext>
                </a:extLst>
              </p14:cNvPr>
              <p14:cNvContentPartPr/>
              <p14:nvPr/>
            </p14:nvContentPartPr>
            <p14:xfrm>
              <a:off x="900950" y="4705170"/>
              <a:ext cx="615960" cy="84960"/>
            </p14:xfrm>
          </p:contentPart>
        </mc:Choice>
        <mc:Fallback xmlns="">
          <p:pic>
            <p:nvPicPr>
              <p:cNvPr id="54" name="Ink 54">
                <a:extLst>
                  <a:ext uri="{FF2B5EF4-FFF2-40B4-BE49-F238E27FC236}">
                    <a16:creationId xmlns:a16="http://schemas.microsoft.com/office/drawing/2014/main" id="{1F3413F3-2864-28A5-308D-3EB1BE689B59}"/>
                  </a:ext>
                </a:extLst>
              </p:cNvPr>
              <p:cNvPicPr/>
              <p:nvPr/>
            </p:nvPicPr>
            <p:blipFill>
              <a:blip r:embed="rId40"/>
              <a:stretch>
                <a:fillRect/>
              </a:stretch>
            </p:blipFill>
            <p:spPr>
              <a:xfrm>
                <a:off x="885470" y="4689690"/>
                <a:ext cx="64656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7" name="Ink 57">
                <a:extLst>
                  <a:ext uri="{FF2B5EF4-FFF2-40B4-BE49-F238E27FC236}">
                    <a16:creationId xmlns:a16="http://schemas.microsoft.com/office/drawing/2014/main" id="{2BFE64B4-BA35-2570-11F6-8B474AF5CF58}"/>
                  </a:ext>
                </a:extLst>
              </p14:cNvPr>
              <p14:cNvContentPartPr/>
              <p14:nvPr/>
            </p14:nvContentPartPr>
            <p14:xfrm>
              <a:off x="3054110" y="4228890"/>
              <a:ext cx="1311480" cy="264960"/>
            </p14:xfrm>
          </p:contentPart>
        </mc:Choice>
        <mc:Fallback xmlns="">
          <p:pic>
            <p:nvPicPr>
              <p:cNvPr id="57" name="Ink 57">
                <a:extLst>
                  <a:ext uri="{FF2B5EF4-FFF2-40B4-BE49-F238E27FC236}">
                    <a16:creationId xmlns:a16="http://schemas.microsoft.com/office/drawing/2014/main" id="{2BFE64B4-BA35-2570-11F6-8B474AF5CF58}"/>
                  </a:ext>
                </a:extLst>
              </p:cNvPr>
              <p:cNvPicPr/>
              <p:nvPr/>
            </p:nvPicPr>
            <p:blipFill>
              <a:blip r:embed="rId42"/>
              <a:stretch>
                <a:fillRect/>
              </a:stretch>
            </p:blipFill>
            <p:spPr>
              <a:xfrm>
                <a:off x="3038630" y="4213410"/>
                <a:ext cx="1342080" cy="295560"/>
              </a:xfrm>
              <a:prstGeom prst="rect">
                <a:avLst/>
              </a:prstGeom>
            </p:spPr>
          </p:pic>
        </mc:Fallback>
      </mc:AlternateContent>
    </p:spTree>
    <p:extLst>
      <p:ext uri="{BB962C8B-B14F-4D97-AF65-F5344CB8AC3E}">
        <p14:creationId xmlns:p14="http://schemas.microsoft.com/office/powerpoint/2010/main" val="319295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E06D-F26F-834E-9D96-BFE0CF002A70}"/>
              </a:ext>
            </a:extLst>
          </p:cNvPr>
          <p:cNvSpPr>
            <a:spLocks noGrp="1"/>
          </p:cNvSpPr>
          <p:nvPr>
            <p:ph type="title"/>
          </p:nvPr>
        </p:nvSpPr>
        <p:spPr>
          <a:xfrm>
            <a:off x="0" y="1"/>
            <a:ext cx="9144000" cy="531118"/>
          </a:xfrm>
        </p:spPr>
        <p:txBody>
          <a:bodyPr/>
          <a:lstStyle/>
          <a:p>
            <a:r>
              <a:rPr kumimoji="1" lang="en-US" altLang="zh-CN"/>
              <a:t>Tanh</a:t>
            </a:r>
            <a:endParaRPr kumimoji="1" lang="zh-CN" altLang="en-US"/>
          </a:p>
        </p:txBody>
      </p:sp>
      <p:sp>
        <p:nvSpPr>
          <p:cNvPr id="3" name="Content Placeholder 2">
            <a:extLst>
              <a:ext uri="{FF2B5EF4-FFF2-40B4-BE49-F238E27FC236}">
                <a16:creationId xmlns:a16="http://schemas.microsoft.com/office/drawing/2014/main" id="{DF56B296-3B97-4A4F-BD60-BCBAB9D69906}"/>
              </a:ext>
            </a:extLst>
          </p:cNvPr>
          <p:cNvSpPr>
            <a:spLocks noGrp="1"/>
          </p:cNvSpPr>
          <p:nvPr>
            <p:ph idx="1"/>
          </p:nvPr>
        </p:nvSpPr>
        <p:spPr>
          <a:xfrm>
            <a:off x="0" y="531118"/>
            <a:ext cx="9144000" cy="2914211"/>
          </a:xfrm>
        </p:spPr>
        <p:txBody>
          <a:bodyPr>
            <a:normAutofit fontScale="92500"/>
          </a:bodyPr>
          <a:lstStyle/>
          <a:p>
            <a:r>
              <a:rPr kumimoji="1" lang="en-US" altLang="zh-CN"/>
              <a:t>tanh(x) </a:t>
            </a:r>
            <a:r>
              <a:rPr lang="en-US"/>
              <a:t>squashes a real-valued number to the range [-1, 1]</a:t>
            </a:r>
            <a:r>
              <a:rPr kumimoji="1" lang="en-US" altLang="zh-CN"/>
              <a:t> </a:t>
            </a:r>
            <a:r>
              <a:rPr lang="en-US"/>
              <a:t>Nice interpretation of the firing mechanism of a neuron</a:t>
            </a:r>
          </a:p>
          <a:p>
            <a:r>
              <a:rPr kumimoji="1" lang="en-US" altLang="zh-CN"/>
              <a:t>tanh(x) saturate and kill gradients</a:t>
            </a:r>
          </a:p>
          <a:p>
            <a:r>
              <a:rPr kumimoji="1" lang="en-US" altLang="zh-CN"/>
              <a:t>The outputs of tanh(x) are zero-centered</a:t>
            </a:r>
          </a:p>
          <a:p>
            <a:r>
              <a:rPr lang="en-US"/>
              <a:t>tanh non-linearity is always preferred to the sigmoid nonlinearity</a:t>
            </a:r>
            <a:endParaRPr kumimoji="1" lang="zh-CN" altLang="en-US"/>
          </a:p>
        </p:txBody>
      </p:sp>
      <p:sp>
        <p:nvSpPr>
          <p:cNvPr id="4" name="Slide Number Placeholder 3">
            <a:extLst>
              <a:ext uri="{FF2B5EF4-FFF2-40B4-BE49-F238E27FC236}">
                <a16:creationId xmlns:a16="http://schemas.microsoft.com/office/drawing/2014/main" id="{BC1A49D7-B004-DA40-B2D6-247C16A628FD}"/>
              </a:ext>
            </a:extLst>
          </p:cNvPr>
          <p:cNvSpPr>
            <a:spLocks noGrp="1"/>
          </p:cNvSpPr>
          <p:nvPr>
            <p:ph type="sldNum" sz="quarter" idx="12"/>
          </p:nvPr>
        </p:nvSpPr>
        <p:spPr/>
        <p:txBody>
          <a:bodyPr/>
          <a:lstStyle/>
          <a:p>
            <a:fld id="{E5932E52-A745-554A-9C07-397D5110EB4B}" type="slidenum">
              <a:rPr lang="en-US" smtClean="0"/>
              <a:pPr/>
              <a:t>11</a:t>
            </a:fld>
            <a:endParaRPr lang="en-US"/>
          </a:p>
        </p:txBody>
      </p:sp>
      <p:pic>
        <p:nvPicPr>
          <p:cNvPr id="6" name="Picture 5">
            <a:extLst>
              <a:ext uri="{FF2B5EF4-FFF2-40B4-BE49-F238E27FC236}">
                <a16:creationId xmlns:a16="http://schemas.microsoft.com/office/drawing/2014/main" id="{0B25F88A-FA7C-154F-B1A4-07AFDFC4FE1A}"/>
              </a:ext>
            </a:extLst>
          </p:cNvPr>
          <p:cNvPicPr>
            <a:picLocks noChangeAspect="1"/>
          </p:cNvPicPr>
          <p:nvPr/>
        </p:nvPicPr>
        <p:blipFill>
          <a:blip r:embed="rId3"/>
          <a:stretch>
            <a:fillRect/>
          </a:stretch>
        </p:blipFill>
        <p:spPr>
          <a:xfrm>
            <a:off x="2635250" y="3095145"/>
            <a:ext cx="3873500" cy="2616200"/>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24A87C84-D52B-911C-2281-E835D219E426}"/>
                  </a:ext>
                </a:extLst>
              </p14:cNvPr>
              <p14:cNvContentPartPr/>
              <p14:nvPr/>
            </p14:nvContentPartPr>
            <p14:xfrm>
              <a:off x="1501430" y="330090"/>
              <a:ext cx="145440" cy="184320"/>
            </p14:xfrm>
          </p:contentPart>
        </mc:Choice>
        <mc:Fallback xmlns="">
          <p:pic>
            <p:nvPicPr>
              <p:cNvPr id="5" name="Ink 4">
                <a:extLst>
                  <a:ext uri="{FF2B5EF4-FFF2-40B4-BE49-F238E27FC236}">
                    <a16:creationId xmlns:a16="http://schemas.microsoft.com/office/drawing/2014/main" id="{24A87C84-D52B-911C-2281-E835D219E426}"/>
                  </a:ext>
                </a:extLst>
              </p:cNvPr>
              <p:cNvPicPr/>
              <p:nvPr/>
            </p:nvPicPr>
            <p:blipFill>
              <a:blip r:embed="rId5"/>
              <a:stretch>
                <a:fillRect/>
              </a:stretch>
            </p:blipFill>
            <p:spPr>
              <a:xfrm>
                <a:off x="1485988" y="314610"/>
                <a:ext cx="175964"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798075C0-0F13-43EE-9263-18A8200CBC28}"/>
                  </a:ext>
                </a:extLst>
              </p14:cNvPr>
              <p14:cNvContentPartPr/>
              <p14:nvPr/>
            </p14:nvContentPartPr>
            <p14:xfrm>
              <a:off x="4562150" y="4398090"/>
              <a:ext cx="90360" cy="100440"/>
            </p14:xfrm>
          </p:contentPart>
        </mc:Choice>
        <mc:Fallback xmlns="">
          <p:pic>
            <p:nvPicPr>
              <p:cNvPr id="7" name="Ink 6">
                <a:extLst>
                  <a:ext uri="{FF2B5EF4-FFF2-40B4-BE49-F238E27FC236}">
                    <a16:creationId xmlns:a16="http://schemas.microsoft.com/office/drawing/2014/main" id="{798075C0-0F13-43EE-9263-18A8200CBC28}"/>
                  </a:ext>
                </a:extLst>
              </p:cNvPr>
              <p:cNvPicPr/>
              <p:nvPr/>
            </p:nvPicPr>
            <p:blipFill>
              <a:blip r:embed="rId7"/>
              <a:stretch>
                <a:fillRect/>
              </a:stretch>
            </p:blipFill>
            <p:spPr>
              <a:xfrm>
                <a:off x="4546670" y="4382610"/>
                <a:ext cx="12096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FB3CE5AE-6B08-A103-5043-695BBCBDDDBD}"/>
                  </a:ext>
                </a:extLst>
              </p14:cNvPr>
              <p14:cNvContentPartPr/>
              <p14:nvPr/>
            </p14:nvContentPartPr>
            <p14:xfrm>
              <a:off x="7965590" y="995730"/>
              <a:ext cx="1020600" cy="42840"/>
            </p14:xfrm>
          </p:contentPart>
        </mc:Choice>
        <mc:Fallback xmlns="">
          <p:pic>
            <p:nvPicPr>
              <p:cNvPr id="8" name="Ink 7">
                <a:extLst>
                  <a:ext uri="{FF2B5EF4-FFF2-40B4-BE49-F238E27FC236}">
                    <a16:creationId xmlns:a16="http://schemas.microsoft.com/office/drawing/2014/main" id="{FB3CE5AE-6B08-A103-5043-695BBCBDDDBD}"/>
                  </a:ext>
                </a:extLst>
              </p:cNvPr>
              <p:cNvPicPr/>
              <p:nvPr/>
            </p:nvPicPr>
            <p:blipFill>
              <a:blip r:embed="rId9"/>
              <a:stretch>
                <a:fillRect/>
              </a:stretch>
            </p:blipFill>
            <p:spPr>
              <a:xfrm>
                <a:off x="7950110" y="980250"/>
                <a:ext cx="105120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9FE8AC50-22FA-F39F-5F27-030FA6771527}"/>
                  </a:ext>
                </a:extLst>
              </p14:cNvPr>
              <p14:cNvContentPartPr/>
              <p14:nvPr/>
            </p14:nvContentPartPr>
            <p14:xfrm>
              <a:off x="4451270" y="2318730"/>
              <a:ext cx="1720080" cy="63720"/>
            </p14:xfrm>
          </p:contentPart>
        </mc:Choice>
        <mc:Fallback xmlns="">
          <p:pic>
            <p:nvPicPr>
              <p:cNvPr id="9" name="Ink 8">
                <a:extLst>
                  <a:ext uri="{FF2B5EF4-FFF2-40B4-BE49-F238E27FC236}">
                    <a16:creationId xmlns:a16="http://schemas.microsoft.com/office/drawing/2014/main" id="{9FE8AC50-22FA-F39F-5F27-030FA6771527}"/>
                  </a:ext>
                </a:extLst>
              </p:cNvPr>
              <p:cNvPicPr/>
              <p:nvPr/>
            </p:nvPicPr>
            <p:blipFill>
              <a:blip r:embed="rId11"/>
              <a:stretch>
                <a:fillRect/>
              </a:stretch>
            </p:blipFill>
            <p:spPr>
              <a:xfrm>
                <a:off x="4435790" y="2303337"/>
                <a:ext cx="1750680" cy="94148"/>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EBB85B85-E904-F60A-2832-B13F5FF581D3}"/>
                  </a:ext>
                </a:extLst>
              </p14:cNvPr>
              <p14:cNvContentPartPr/>
              <p14:nvPr/>
            </p14:nvContentPartPr>
            <p14:xfrm>
              <a:off x="4959230" y="3221610"/>
              <a:ext cx="26640" cy="287280"/>
            </p14:xfrm>
          </p:contentPart>
        </mc:Choice>
        <mc:Fallback xmlns="">
          <p:pic>
            <p:nvPicPr>
              <p:cNvPr id="10" name="Ink 9">
                <a:extLst>
                  <a:ext uri="{FF2B5EF4-FFF2-40B4-BE49-F238E27FC236}">
                    <a16:creationId xmlns:a16="http://schemas.microsoft.com/office/drawing/2014/main" id="{EBB85B85-E904-F60A-2832-B13F5FF581D3}"/>
                  </a:ext>
                </a:extLst>
              </p:cNvPr>
              <p:cNvPicPr/>
              <p:nvPr/>
            </p:nvPicPr>
            <p:blipFill>
              <a:blip r:embed="rId13"/>
              <a:stretch>
                <a:fillRect/>
              </a:stretch>
            </p:blipFill>
            <p:spPr>
              <a:xfrm>
                <a:off x="4943956" y="3206130"/>
                <a:ext cx="56832"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30C08685-415B-7152-645F-2F01D8F22652}"/>
                  </a:ext>
                </a:extLst>
              </p14:cNvPr>
              <p14:cNvContentPartPr/>
              <p14:nvPr/>
            </p14:nvContentPartPr>
            <p14:xfrm>
              <a:off x="6414350" y="3120450"/>
              <a:ext cx="5760" cy="324360"/>
            </p14:xfrm>
          </p:contentPart>
        </mc:Choice>
        <mc:Fallback xmlns="">
          <p:pic>
            <p:nvPicPr>
              <p:cNvPr id="11" name="Ink 10">
                <a:extLst>
                  <a:ext uri="{FF2B5EF4-FFF2-40B4-BE49-F238E27FC236}">
                    <a16:creationId xmlns:a16="http://schemas.microsoft.com/office/drawing/2014/main" id="{30C08685-415B-7152-645F-2F01D8F22652}"/>
                  </a:ext>
                </a:extLst>
              </p:cNvPr>
              <p:cNvPicPr/>
              <p:nvPr/>
            </p:nvPicPr>
            <p:blipFill>
              <a:blip r:embed="rId15"/>
              <a:stretch>
                <a:fillRect/>
              </a:stretch>
            </p:blipFill>
            <p:spPr>
              <a:xfrm>
                <a:off x="6397838" y="3104970"/>
                <a:ext cx="38400" cy="354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20">
                <a:extLst>
                  <a:ext uri="{FF2B5EF4-FFF2-40B4-BE49-F238E27FC236}">
                    <a16:creationId xmlns:a16="http://schemas.microsoft.com/office/drawing/2014/main" id="{0C99DE94-C151-D989-819E-B7BD7BA5CA30}"/>
                  </a:ext>
                </a:extLst>
              </p14:cNvPr>
              <p14:cNvContentPartPr/>
              <p14:nvPr/>
            </p14:nvContentPartPr>
            <p14:xfrm>
              <a:off x="5227790" y="2705010"/>
              <a:ext cx="1276920" cy="304560"/>
            </p14:xfrm>
          </p:contentPart>
        </mc:Choice>
        <mc:Fallback xmlns="">
          <p:pic>
            <p:nvPicPr>
              <p:cNvPr id="20" name="Ink 20">
                <a:extLst>
                  <a:ext uri="{FF2B5EF4-FFF2-40B4-BE49-F238E27FC236}">
                    <a16:creationId xmlns:a16="http://schemas.microsoft.com/office/drawing/2014/main" id="{0C99DE94-C151-D989-819E-B7BD7BA5CA30}"/>
                  </a:ext>
                </a:extLst>
              </p:cNvPr>
              <p:cNvPicPr/>
              <p:nvPr/>
            </p:nvPicPr>
            <p:blipFill>
              <a:blip r:embed="rId17"/>
              <a:stretch>
                <a:fillRect/>
              </a:stretch>
            </p:blipFill>
            <p:spPr>
              <a:xfrm>
                <a:off x="5212306" y="2689530"/>
                <a:ext cx="1307529"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5" name="Ink 25">
                <a:extLst>
                  <a:ext uri="{FF2B5EF4-FFF2-40B4-BE49-F238E27FC236}">
                    <a16:creationId xmlns:a16="http://schemas.microsoft.com/office/drawing/2014/main" id="{B25F0E55-CC7B-92A5-0B73-544DDF351CCB}"/>
                  </a:ext>
                </a:extLst>
              </p14:cNvPr>
              <p14:cNvContentPartPr/>
              <p14:nvPr/>
            </p14:nvContentPartPr>
            <p14:xfrm>
              <a:off x="6588950" y="2779530"/>
              <a:ext cx="1122120" cy="237960"/>
            </p14:xfrm>
          </p:contentPart>
        </mc:Choice>
        <mc:Fallback xmlns="">
          <p:pic>
            <p:nvPicPr>
              <p:cNvPr id="25" name="Ink 25">
                <a:extLst>
                  <a:ext uri="{FF2B5EF4-FFF2-40B4-BE49-F238E27FC236}">
                    <a16:creationId xmlns:a16="http://schemas.microsoft.com/office/drawing/2014/main" id="{B25F0E55-CC7B-92A5-0B73-544DDF351CCB}"/>
                  </a:ext>
                </a:extLst>
              </p:cNvPr>
              <p:cNvPicPr/>
              <p:nvPr/>
            </p:nvPicPr>
            <p:blipFill>
              <a:blip r:embed="rId19"/>
              <a:stretch>
                <a:fillRect/>
              </a:stretch>
            </p:blipFill>
            <p:spPr>
              <a:xfrm>
                <a:off x="6573470" y="2764027"/>
                <a:ext cx="1152720" cy="268606"/>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8">
                <a:extLst>
                  <a:ext uri="{FF2B5EF4-FFF2-40B4-BE49-F238E27FC236}">
                    <a16:creationId xmlns:a16="http://schemas.microsoft.com/office/drawing/2014/main" id="{21EFB51F-37CD-3B05-DA62-233CAC3E1B48}"/>
                  </a:ext>
                </a:extLst>
              </p14:cNvPr>
              <p14:cNvContentPartPr/>
              <p14:nvPr/>
            </p14:nvContentPartPr>
            <p14:xfrm>
              <a:off x="3530390" y="1815810"/>
              <a:ext cx="1910160" cy="79920"/>
            </p14:xfrm>
          </p:contentPart>
        </mc:Choice>
        <mc:Fallback xmlns="">
          <p:pic>
            <p:nvPicPr>
              <p:cNvPr id="28" name="Ink 28">
                <a:extLst>
                  <a:ext uri="{FF2B5EF4-FFF2-40B4-BE49-F238E27FC236}">
                    <a16:creationId xmlns:a16="http://schemas.microsoft.com/office/drawing/2014/main" id="{21EFB51F-37CD-3B05-DA62-233CAC3E1B48}"/>
                  </a:ext>
                </a:extLst>
              </p:cNvPr>
              <p:cNvPicPr/>
              <p:nvPr/>
            </p:nvPicPr>
            <p:blipFill>
              <a:blip r:embed="rId21"/>
              <a:stretch>
                <a:fillRect/>
              </a:stretch>
            </p:blipFill>
            <p:spPr>
              <a:xfrm>
                <a:off x="3514907" y="1800260"/>
                <a:ext cx="1940766" cy="110658"/>
              </a:xfrm>
              <a:prstGeom prst="rect">
                <a:avLst/>
              </a:prstGeom>
            </p:spPr>
          </p:pic>
        </mc:Fallback>
      </mc:AlternateContent>
    </p:spTree>
    <p:extLst>
      <p:ext uri="{BB962C8B-B14F-4D97-AF65-F5344CB8AC3E}">
        <p14:creationId xmlns:p14="http://schemas.microsoft.com/office/powerpoint/2010/main" val="2974620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2A4A3F-E6B5-B940-B95B-7130DE143625}"/>
              </a:ext>
            </a:extLst>
          </p:cNvPr>
          <p:cNvPicPr>
            <a:picLocks noChangeAspect="1"/>
          </p:cNvPicPr>
          <p:nvPr/>
        </p:nvPicPr>
        <p:blipFill>
          <a:blip r:embed="rId3"/>
          <a:stretch>
            <a:fillRect/>
          </a:stretch>
        </p:blipFill>
        <p:spPr>
          <a:xfrm>
            <a:off x="5745564" y="3063381"/>
            <a:ext cx="3021693" cy="2008147"/>
          </a:xfrm>
          <a:prstGeom prst="rect">
            <a:avLst/>
          </a:prstGeom>
        </p:spPr>
      </p:pic>
      <p:sp>
        <p:nvSpPr>
          <p:cNvPr id="2" name="Title 1">
            <a:extLst>
              <a:ext uri="{FF2B5EF4-FFF2-40B4-BE49-F238E27FC236}">
                <a16:creationId xmlns:a16="http://schemas.microsoft.com/office/drawing/2014/main" id="{44F7E06D-F26F-834E-9D96-BFE0CF002A70}"/>
              </a:ext>
            </a:extLst>
          </p:cNvPr>
          <p:cNvSpPr>
            <a:spLocks noGrp="1"/>
          </p:cNvSpPr>
          <p:nvPr>
            <p:ph type="title"/>
          </p:nvPr>
        </p:nvSpPr>
        <p:spPr/>
        <p:txBody>
          <a:bodyPr/>
          <a:lstStyle/>
          <a:p>
            <a:r>
              <a:rPr lang="en-US"/>
              <a:t>Rectified Linear Unit (</a:t>
            </a:r>
            <a:r>
              <a:rPr lang="en-US" err="1"/>
              <a:t>ReLU</a:t>
            </a:r>
            <a:r>
              <a:rPr lang="en-US"/>
              <a:t>) </a:t>
            </a:r>
            <a:endParaRPr kumimoji="1" lang="zh-CN" altLang="en-US"/>
          </a:p>
        </p:txBody>
      </p:sp>
      <p:sp>
        <p:nvSpPr>
          <p:cNvPr id="3" name="Content Placeholder 2">
            <a:extLst>
              <a:ext uri="{FF2B5EF4-FFF2-40B4-BE49-F238E27FC236}">
                <a16:creationId xmlns:a16="http://schemas.microsoft.com/office/drawing/2014/main" id="{DF56B296-3B97-4A4F-BD60-BCBAB9D69906}"/>
              </a:ext>
            </a:extLst>
          </p:cNvPr>
          <p:cNvSpPr>
            <a:spLocks noGrp="1"/>
          </p:cNvSpPr>
          <p:nvPr>
            <p:ph idx="1"/>
          </p:nvPr>
        </p:nvSpPr>
        <p:spPr>
          <a:xfrm>
            <a:off x="0" y="643472"/>
            <a:ext cx="9144000" cy="5067873"/>
          </a:xfrm>
        </p:spPr>
        <p:txBody>
          <a:bodyPr>
            <a:normAutofit lnSpcReduction="10000"/>
          </a:bodyPr>
          <a:lstStyle/>
          <a:p>
            <a:r>
              <a:rPr lang="en-US"/>
              <a:t>Rectified Linear Unit (</a:t>
            </a:r>
            <a:r>
              <a:rPr lang="en-US" err="1"/>
              <a:t>ReLU</a:t>
            </a:r>
            <a:r>
              <a:rPr lang="en-US"/>
              <a:t>) computes </a:t>
            </a:r>
            <a:r>
              <a:rPr lang="en-US">
                <a:latin typeface="+mn-lt"/>
              </a:rPr>
              <a:t>max(0,x)</a:t>
            </a:r>
            <a:r>
              <a:rPr lang="en-US"/>
              <a:t> which is simply threshold at zero</a:t>
            </a:r>
          </a:p>
          <a:p>
            <a:r>
              <a:rPr lang="en-US" err="1"/>
              <a:t>ReLU</a:t>
            </a:r>
            <a:r>
              <a:rPr lang="en-US"/>
              <a:t> has become very popular in the last few years. </a:t>
            </a:r>
          </a:p>
          <a:p>
            <a:r>
              <a:rPr kumimoji="1" lang="en-US" altLang="zh-CN"/>
              <a:t>Pros</a:t>
            </a:r>
          </a:p>
          <a:p>
            <a:pPr lvl="1"/>
            <a:r>
              <a:rPr lang="en-US" altLang="zh-CN"/>
              <a:t>Easy to implement and computation efficient</a:t>
            </a:r>
          </a:p>
          <a:p>
            <a:pPr lvl="1"/>
            <a:r>
              <a:rPr lang="en-US"/>
              <a:t>Without saturating in +region</a:t>
            </a:r>
          </a:p>
          <a:p>
            <a:pPr lvl="1"/>
            <a:r>
              <a:rPr lang="en-US"/>
              <a:t>Greatly accelerate the convergence of </a:t>
            </a:r>
            <a:br>
              <a:rPr lang="en-US"/>
            </a:br>
            <a:r>
              <a:rPr lang="en-US"/>
              <a:t>stochastic gradient descent</a:t>
            </a:r>
            <a:r>
              <a:rPr lang="zh-CN" altLang="en-US"/>
              <a:t> </a:t>
            </a:r>
            <a:br>
              <a:rPr lang="en-US" altLang="zh-CN"/>
            </a:br>
            <a:r>
              <a:rPr lang="en-US" altLang="zh-CN"/>
              <a:t>(much faster than sigmoid/tanh)</a:t>
            </a:r>
            <a:endParaRPr lang="en-US"/>
          </a:p>
          <a:p>
            <a:r>
              <a:rPr lang="en-US"/>
              <a:t>Cons</a:t>
            </a:r>
          </a:p>
          <a:p>
            <a:pPr lvl="1"/>
            <a:r>
              <a:rPr lang="en-US"/>
              <a:t>Not zero-centered output</a:t>
            </a:r>
          </a:p>
          <a:p>
            <a:pPr lvl="1"/>
            <a:r>
              <a:rPr lang="en-US" err="1"/>
              <a:t>ReLU</a:t>
            </a:r>
            <a:r>
              <a:rPr lang="en-US"/>
              <a:t> units can be fragile during training and can “die”</a:t>
            </a:r>
            <a:endParaRPr kumimoji="1" lang="zh-CN" altLang="en-US"/>
          </a:p>
        </p:txBody>
      </p:sp>
      <p:sp>
        <p:nvSpPr>
          <p:cNvPr id="4" name="Slide Number Placeholder 3">
            <a:extLst>
              <a:ext uri="{FF2B5EF4-FFF2-40B4-BE49-F238E27FC236}">
                <a16:creationId xmlns:a16="http://schemas.microsoft.com/office/drawing/2014/main" id="{BC1A49D7-B004-DA40-B2D6-247C16A628FD}"/>
              </a:ext>
            </a:extLst>
          </p:cNvPr>
          <p:cNvSpPr>
            <a:spLocks noGrp="1"/>
          </p:cNvSpPr>
          <p:nvPr>
            <p:ph type="sldNum" sz="quarter" idx="12"/>
          </p:nvPr>
        </p:nvSpPr>
        <p:spPr/>
        <p:txBody>
          <a:bodyPr/>
          <a:lstStyle/>
          <a:p>
            <a:fld id="{E5932E52-A745-554A-9C07-397D5110EB4B}" type="slidenum">
              <a:rPr lang="en-US" smtClean="0"/>
              <a:pPr/>
              <a:t>12</a:t>
            </a:fld>
            <a:endParaRPr lang="en-US"/>
          </a:p>
        </p:txBody>
      </p:sp>
      <mc:AlternateContent xmlns:mc="http://schemas.openxmlformats.org/markup-compatibility/2006" xmlns:p14="http://schemas.microsoft.com/office/powerpoint/2010/main">
        <mc:Choice Requires="p14">
          <p:contentPart p14:bwMode="auto" r:id="rId4">
            <p14:nvContentPartPr>
              <p14:cNvPr id="9" name="Ink 9">
                <a:extLst>
                  <a:ext uri="{FF2B5EF4-FFF2-40B4-BE49-F238E27FC236}">
                    <a16:creationId xmlns:a16="http://schemas.microsoft.com/office/drawing/2014/main" id="{697D0E9C-8923-071D-3018-8147A037319E}"/>
                  </a:ext>
                </a:extLst>
              </p14:cNvPr>
              <p14:cNvContentPartPr/>
              <p14:nvPr/>
            </p14:nvContentPartPr>
            <p14:xfrm>
              <a:off x="7245230" y="3212970"/>
              <a:ext cx="1492560" cy="1807560"/>
            </p14:xfrm>
          </p:contentPart>
        </mc:Choice>
        <mc:Fallback xmlns="">
          <p:pic>
            <p:nvPicPr>
              <p:cNvPr id="9" name="Ink 9">
                <a:extLst>
                  <a:ext uri="{FF2B5EF4-FFF2-40B4-BE49-F238E27FC236}">
                    <a16:creationId xmlns:a16="http://schemas.microsoft.com/office/drawing/2014/main" id="{697D0E9C-8923-071D-3018-8147A037319E}"/>
                  </a:ext>
                </a:extLst>
              </p:cNvPr>
              <p:cNvPicPr/>
              <p:nvPr/>
            </p:nvPicPr>
            <p:blipFill>
              <a:blip r:embed="rId5"/>
              <a:stretch>
                <a:fillRect/>
              </a:stretch>
            </p:blipFill>
            <p:spPr>
              <a:xfrm>
                <a:off x="7229750" y="3197493"/>
                <a:ext cx="1523160" cy="1838154"/>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6" name="Ink 26">
                <a:extLst>
                  <a:ext uri="{FF2B5EF4-FFF2-40B4-BE49-F238E27FC236}">
                    <a16:creationId xmlns:a16="http://schemas.microsoft.com/office/drawing/2014/main" id="{0CED9BD1-9770-A597-CB27-2B5B5EBE672E}"/>
                  </a:ext>
                </a:extLst>
              </p14:cNvPr>
              <p14:cNvContentPartPr/>
              <p14:nvPr/>
            </p14:nvContentPartPr>
            <p14:xfrm>
              <a:off x="7144790" y="2320890"/>
              <a:ext cx="1799280" cy="871200"/>
            </p14:xfrm>
          </p:contentPart>
        </mc:Choice>
        <mc:Fallback xmlns="">
          <p:pic>
            <p:nvPicPr>
              <p:cNvPr id="26" name="Ink 26">
                <a:extLst>
                  <a:ext uri="{FF2B5EF4-FFF2-40B4-BE49-F238E27FC236}">
                    <a16:creationId xmlns:a16="http://schemas.microsoft.com/office/drawing/2014/main" id="{0CED9BD1-9770-A597-CB27-2B5B5EBE672E}"/>
                  </a:ext>
                </a:extLst>
              </p:cNvPr>
              <p:cNvPicPr/>
              <p:nvPr/>
            </p:nvPicPr>
            <p:blipFill>
              <a:blip r:embed="rId7"/>
              <a:stretch>
                <a:fillRect/>
              </a:stretch>
            </p:blipFill>
            <p:spPr>
              <a:xfrm>
                <a:off x="7129313" y="2305410"/>
                <a:ext cx="1829874" cy="901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468E49FC-F6EC-2AB6-E645-B48A4E11A044}"/>
                  </a:ext>
                </a:extLst>
              </p14:cNvPr>
              <p14:cNvContentPartPr/>
              <p14:nvPr/>
            </p14:nvContentPartPr>
            <p14:xfrm>
              <a:off x="567590" y="3826770"/>
              <a:ext cx="3836160" cy="159120"/>
            </p14:xfrm>
          </p:contentPart>
        </mc:Choice>
        <mc:Fallback xmlns="">
          <p:pic>
            <p:nvPicPr>
              <p:cNvPr id="27" name="Ink 26">
                <a:extLst>
                  <a:ext uri="{FF2B5EF4-FFF2-40B4-BE49-F238E27FC236}">
                    <a16:creationId xmlns:a16="http://schemas.microsoft.com/office/drawing/2014/main" id="{468E49FC-F6EC-2AB6-E645-B48A4E11A044}"/>
                  </a:ext>
                </a:extLst>
              </p:cNvPr>
              <p:cNvPicPr/>
              <p:nvPr/>
            </p:nvPicPr>
            <p:blipFill>
              <a:blip r:embed="rId9"/>
              <a:stretch>
                <a:fillRect/>
              </a:stretch>
            </p:blipFill>
            <p:spPr>
              <a:xfrm>
                <a:off x="552110" y="3811290"/>
                <a:ext cx="38667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0" name="Ink 30">
                <a:extLst>
                  <a:ext uri="{FF2B5EF4-FFF2-40B4-BE49-F238E27FC236}">
                    <a16:creationId xmlns:a16="http://schemas.microsoft.com/office/drawing/2014/main" id="{541D7EDA-6539-14DA-4694-E5397E87C2A1}"/>
                  </a:ext>
                </a:extLst>
              </p14:cNvPr>
              <p14:cNvContentPartPr/>
              <p14:nvPr/>
            </p14:nvContentPartPr>
            <p14:xfrm>
              <a:off x="1101470" y="5086050"/>
              <a:ext cx="1698840" cy="143280"/>
            </p14:xfrm>
          </p:contentPart>
        </mc:Choice>
        <mc:Fallback xmlns="">
          <p:pic>
            <p:nvPicPr>
              <p:cNvPr id="30" name="Ink 30">
                <a:extLst>
                  <a:ext uri="{FF2B5EF4-FFF2-40B4-BE49-F238E27FC236}">
                    <a16:creationId xmlns:a16="http://schemas.microsoft.com/office/drawing/2014/main" id="{541D7EDA-6539-14DA-4694-E5397E87C2A1}"/>
                  </a:ext>
                </a:extLst>
              </p:cNvPr>
              <p:cNvPicPr/>
              <p:nvPr/>
            </p:nvPicPr>
            <p:blipFill>
              <a:blip r:embed="rId11"/>
              <a:stretch>
                <a:fillRect/>
              </a:stretch>
            </p:blipFill>
            <p:spPr>
              <a:xfrm>
                <a:off x="1085990" y="5070570"/>
                <a:ext cx="1729440" cy="173880"/>
              </a:xfrm>
              <a:prstGeom prst="rect">
                <a:avLst/>
              </a:prstGeom>
            </p:spPr>
          </p:pic>
        </mc:Fallback>
      </mc:AlternateContent>
    </p:spTree>
    <p:extLst>
      <p:ext uri="{BB962C8B-B14F-4D97-AF65-F5344CB8AC3E}">
        <p14:creationId xmlns:p14="http://schemas.microsoft.com/office/powerpoint/2010/main" val="2633400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6CC73-2584-334B-9B1F-14D8F7BA204D}"/>
              </a:ext>
            </a:extLst>
          </p:cNvPr>
          <p:cNvSpPr>
            <a:spLocks noGrp="1"/>
          </p:cNvSpPr>
          <p:nvPr>
            <p:ph type="title"/>
          </p:nvPr>
        </p:nvSpPr>
        <p:spPr/>
        <p:txBody>
          <a:bodyPr/>
          <a:lstStyle/>
          <a:p>
            <a:r>
              <a:rPr lang="en-US"/>
              <a:t>Leaky </a:t>
            </a:r>
            <a:r>
              <a:rPr lang="en-US" err="1"/>
              <a:t>ReLU</a:t>
            </a:r>
            <a:endParaRPr lang="en-US"/>
          </a:p>
        </p:txBody>
      </p:sp>
      <p:sp>
        <p:nvSpPr>
          <p:cNvPr id="3" name="Content Placeholder 2">
            <a:extLst>
              <a:ext uri="{FF2B5EF4-FFF2-40B4-BE49-F238E27FC236}">
                <a16:creationId xmlns:a16="http://schemas.microsoft.com/office/drawing/2014/main" id="{600AF09F-7C6E-B84E-8501-B10BF56CCBDD}"/>
              </a:ext>
            </a:extLst>
          </p:cNvPr>
          <p:cNvSpPr>
            <a:spLocks noGrp="1"/>
          </p:cNvSpPr>
          <p:nvPr>
            <p:ph idx="1"/>
          </p:nvPr>
        </p:nvSpPr>
        <p:spPr/>
        <p:txBody>
          <a:bodyPr/>
          <a:lstStyle/>
          <a:p>
            <a:r>
              <a:rPr lang="en-US"/>
              <a:t>Does not saturate</a:t>
            </a:r>
          </a:p>
          <a:p>
            <a:r>
              <a:rPr lang="en-US"/>
              <a:t>Computationally efficient</a:t>
            </a:r>
          </a:p>
          <a:p>
            <a:r>
              <a:rPr lang="en-US"/>
              <a:t>Converges much faster than sigmoid/tanh in practice!</a:t>
            </a:r>
          </a:p>
          <a:p>
            <a:r>
              <a:rPr lang="en-US"/>
              <a:t>Will not “die”</a:t>
            </a:r>
          </a:p>
        </p:txBody>
      </p:sp>
      <p:sp>
        <p:nvSpPr>
          <p:cNvPr id="4" name="Slide Number Placeholder 3">
            <a:extLst>
              <a:ext uri="{FF2B5EF4-FFF2-40B4-BE49-F238E27FC236}">
                <a16:creationId xmlns:a16="http://schemas.microsoft.com/office/drawing/2014/main" id="{1FCAC30D-2BBA-1946-89DE-D881A8333363}"/>
              </a:ext>
            </a:extLst>
          </p:cNvPr>
          <p:cNvSpPr>
            <a:spLocks noGrp="1"/>
          </p:cNvSpPr>
          <p:nvPr>
            <p:ph type="sldNum" sz="quarter" idx="12"/>
          </p:nvPr>
        </p:nvSpPr>
        <p:spPr/>
        <p:txBody>
          <a:bodyPr/>
          <a:lstStyle/>
          <a:p>
            <a:fld id="{E5932E52-A745-554A-9C07-397D5110EB4B}" type="slidenum">
              <a:rPr lang="en-US" smtClean="0"/>
              <a:pPr/>
              <a:t>13</a:t>
            </a:fld>
            <a:endParaRPr lang="en-US"/>
          </a:p>
        </p:txBody>
      </p:sp>
      <p:pic>
        <p:nvPicPr>
          <p:cNvPr id="5" name="Picture 4">
            <a:extLst>
              <a:ext uri="{FF2B5EF4-FFF2-40B4-BE49-F238E27FC236}">
                <a16:creationId xmlns:a16="http://schemas.microsoft.com/office/drawing/2014/main" id="{0BAEFDF4-0F72-9044-BEFA-3797E796A79B}"/>
              </a:ext>
            </a:extLst>
          </p:cNvPr>
          <p:cNvPicPr>
            <a:picLocks noChangeAspect="1"/>
          </p:cNvPicPr>
          <p:nvPr/>
        </p:nvPicPr>
        <p:blipFill>
          <a:blip r:embed="rId2"/>
          <a:stretch>
            <a:fillRect/>
          </a:stretch>
        </p:blipFill>
        <p:spPr>
          <a:xfrm>
            <a:off x="3217531" y="2968029"/>
            <a:ext cx="2971396" cy="2485797"/>
          </a:xfrm>
          <a:prstGeom prst="rect">
            <a:avLst/>
          </a:prstGeom>
        </p:spPr>
      </p:pic>
      <p:pic>
        <p:nvPicPr>
          <p:cNvPr id="6" name="Picture 5">
            <a:extLst>
              <a:ext uri="{FF2B5EF4-FFF2-40B4-BE49-F238E27FC236}">
                <a16:creationId xmlns:a16="http://schemas.microsoft.com/office/drawing/2014/main" id="{88AB345A-5265-1A4B-B745-EA2009D5A05F}"/>
              </a:ext>
            </a:extLst>
          </p:cNvPr>
          <p:cNvPicPr>
            <a:picLocks noChangeAspect="1"/>
          </p:cNvPicPr>
          <p:nvPr/>
        </p:nvPicPr>
        <p:blipFill>
          <a:blip r:embed="rId3"/>
          <a:stretch>
            <a:fillRect/>
          </a:stretch>
        </p:blipFill>
        <p:spPr>
          <a:xfrm>
            <a:off x="1072861" y="3776620"/>
            <a:ext cx="1734539" cy="330815"/>
          </a:xfrm>
          <a:prstGeom prst="rect">
            <a:avLst/>
          </a:prstGeom>
        </p:spPr>
      </p:pic>
      <mc:AlternateContent xmlns:mc="http://schemas.openxmlformats.org/markup-compatibility/2006" xmlns:p14="http://schemas.microsoft.com/office/powerpoint/2010/main">
        <mc:Choice Requires="p14">
          <p:contentPart p14:bwMode="auto" r:id="rId4">
            <p14:nvContentPartPr>
              <p14:cNvPr id="15" name="Ink 16">
                <a:extLst>
                  <a:ext uri="{FF2B5EF4-FFF2-40B4-BE49-F238E27FC236}">
                    <a16:creationId xmlns:a16="http://schemas.microsoft.com/office/drawing/2014/main" id="{EEC4ADA6-3BFB-1606-178D-9654D4DAA0F4}"/>
                  </a:ext>
                </a:extLst>
              </p14:cNvPr>
              <p14:cNvContentPartPr/>
              <p14:nvPr/>
            </p14:nvContentPartPr>
            <p14:xfrm>
              <a:off x="4747550" y="771090"/>
              <a:ext cx="577080" cy="308880"/>
            </p14:xfrm>
          </p:contentPart>
        </mc:Choice>
        <mc:Fallback xmlns="">
          <p:pic>
            <p:nvPicPr>
              <p:cNvPr id="15" name="Ink 16">
                <a:extLst>
                  <a:ext uri="{FF2B5EF4-FFF2-40B4-BE49-F238E27FC236}">
                    <a16:creationId xmlns:a16="http://schemas.microsoft.com/office/drawing/2014/main" id="{EEC4ADA6-3BFB-1606-178D-9654D4DAA0F4}"/>
                  </a:ext>
                </a:extLst>
              </p:cNvPr>
              <p:cNvPicPr/>
              <p:nvPr/>
            </p:nvPicPr>
            <p:blipFill>
              <a:blip r:embed="rId5"/>
              <a:stretch>
                <a:fillRect/>
              </a:stretch>
            </p:blipFill>
            <p:spPr>
              <a:xfrm>
                <a:off x="4732080" y="755610"/>
                <a:ext cx="607661"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6">
                <a:extLst>
                  <a:ext uri="{FF2B5EF4-FFF2-40B4-BE49-F238E27FC236}">
                    <a16:creationId xmlns:a16="http://schemas.microsoft.com/office/drawing/2014/main" id="{82DDF545-7650-FC22-0452-EB74B791773E}"/>
                  </a:ext>
                </a:extLst>
              </p14:cNvPr>
              <p14:cNvContentPartPr/>
              <p14:nvPr/>
            </p14:nvContentPartPr>
            <p14:xfrm>
              <a:off x="3453350" y="661650"/>
              <a:ext cx="1003320" cy="489960"/>
            </p14:xfrm>
          </p:contentPart>
        </mc:Choice>
        <mc:Fallback xmlns="">
          <p:pic>
            <p:nvPicPr>
              <p:cNvPr id="16" name="Ink 16">
                <a:extLst>
                  <a:ext uri="{FF2B5EF4-FFF2-40B4-BE49-F238E27FC236}">
                    <a16:creationId xmlns:a16="http://schemas.microsoft.com/office/drawing/2014/main" id="{82DDF545-7650-FC22-0452-EB74B791773E}"/>
                  </a:ext>
                </a:extLst>
              </p:cNvPr>
              <p:cNvPicPr/>
              <p:nvPr/>
            </p:nvPicPr>
            <p:blipFill>
              <a:blip r:embed="rId7"/>
              <a:stretch>
                <a:fillRect/>
              </a:stretch>
            </p:blipFill>
            <p:spPr>
              <a:xfrm>
                <a:off x="3437870" y="646159"/>
                <a:ext cx="1033920" cy="520583"/>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4" name="Ink 24">
                <a:extLst>
                  <a:ext uri="{FF2B5EF4-FFF2-40B4-BE49-F238E27FC236}">
                    <a16:creationId xmlns:a16="http://schemas.microsoft.com/office/drawing/2014/main" id="{261A97A0-A97F-19F7-86FD-089C35D58A44}"/>
                  </a:ext>
                </a:extLst>
              </p14:cNvPr>
              <p14:cNvContentPartPr/>
              <p14:nvPr/>
            </p14:nvContentPartPr>
            <p14:xfrm>
              <a:off x="5493470" y="728250"/>
              <a:ext cx="1368360" cy="336240"/>
            </p14:xfrm>
          </p:contentPart>
        </mc:Choice>
        <mc:Fallback xmlns="">
          <p:pic>
            <p:nvPicPr>
              <p:cNvPr id="24" name="Ink 24">
                <a:extLst>
                  <a:ext uri="{FF2B5EF4-FFF2-40B4-BE49-F238E27FC236}">
                    <a16:creationId xmlns:a16="http://schemas.microsoft.com/office/drawing/2014/main" id="{261A97A0-A97F-19F7-86FD-089C35D58A44}"/>
                  </a:ext>
                </a:extLst>
              </p:cNvPr>
              <p:cNvPicPr/>
              <p:nvPr/>
            </p:nvPicPr>
            <p:blipFill>
              <a:blip r:embed="rId9"/>
              <a:stretch>
                <a:fillRect/>
              </a:stretch>
            </p:blipFill>
            <p:spPr>
              <a:xfrm>
                <a:off x="5477986" y="712770"/>
                <a:ext cx="1398968"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7">
                <a:extLst>
                  <a:ext uri="{FF2B5EF4-FFF2-40B4-BE49-F238E27FC236}">
                    <a16:creationId xmlns:a16="http://schemas.microsoft.com/office/drawing/2014/main" id="{FFC017DA-4C78-95C2-7996-0683FCF4CF97}"/>
                  </a:ext>
                </a:extLst>
              </p14:cNvPr>
              <p14:cNvContentPartPr/>
              <p14:nvPr/>
            </p14:nvContentPartPr>
            <p14:xfrm>
              <a:off x="257990" y="2503770"/>
              <a:ext cx="2005920" cy="254520"/>
            </p14:xfrm>
          </p:contentPart>
        </mc:Choice>
        <mc:Fallback xmlns="">
          <p:pic>
            <p:nvPicPr>
              <p:cNvPr id="27" name="Ink 27">
                <a:extLst>
                  <a:ext uri="{FF2B5EF4-FFF2-40B4-BE49-F238E27FC236}">
                    <a16:creationId xmlns:a16="http://schemas.microsoft.com/office/drawing/2014/main" id="{FFC017DA-4C78-95C2-7996-0683FCF4CF97}"/>
                  </a:ext>
                </a:extLst>
              </p:cNvPr>
              <p:cNvPicPr/>
              <p:nvPr/>
            </p:nvPicPr>
            <p:blipFill>
              <a:blip r:embed="rId11"/>
              <a:stretch>
                <a:fillRect/>
              </a:stretch>
            </p:blipFill>
            <p:spPr>
              <a:xfrm>
                <a:off x="242510" y="2488268"/>
                <a:ext cx="2036520" cy="285163"/>
              </a:xfrm>
              <a:prstGeom prst="rect">
                <a:avLst/>
              </a:prstGeom>
            </p:spPr>
          </p:pic>
        </mc:Fallback>
      </mc:AlternateContent>
    </p:spTree>
    <p:extLst>
      <p:ext uri="{BB962C8B-B14F-4D97-AF65-F5344CB8AC3E}">
        <p14:creationId xmlns:p14="http://schemas.microsoft.com/office/powerpoint/2010/main" val="1021701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6FBCC-23FD-4B4F-B61D-2A52B34A0B42}"/>
              </a:ext>
            </a:extLst>
          </p:cNvPr>
          <p:cNvSpPr>
            <a:spLocks noGrp="1"/>
          </p:cNvSpPr>
          <p:nvPr>
            <p:ph type="title"/>
          </p:nvPr>
        </p:nvSpPr>
        <p:spPr/>
        <p:txBody>
          <a:bodyPr/>
          <a:lstStyle/>
          <a:p>
            <a:r>
              <a:rPr lang="en-US" altLang="zh-CN"/>
              <a:t>Exponential Linear Units (ELU)</a:t>
            </a:r>
            <a:endParaRPr lang="en-US"/>
          </a:p>
        </p:txBody>
      </p:sp>
      <p:sp>
        <p:nvSpPr>
          <p:cNvPr id="3" name="Content Placeholder 2">
            <a:extLst>
              <a:ext uri="{FF2B5EF4-FFF2-40B4-BE49-F238E27FC236}">
                <a16:creationId xmlns:a16="http://schemas.microsoft.com/office/drawing/2014/main" id="{EBD21B05-9C0B-FC4F-B202-5BD654BDDE85}"/>
              </a:ext>
            </a:extLst>
          </p:cNvPr>
          <p:cNvSpPr>
            <a:spLocks noGrp="1"/>
          </p:cNvSpPr>
          <p:nvPr>
            <p:ph idx="1"/>
          </p:nvPr>
        </p:nvSpPr>
        <p:spPr/>
        <p:txBody>
          <a:bodyPr/>
          <a:lstStyle/>
          <a:p>
            <a:r>
              <a:rPr lang="en-US"/>
              <a:t>All benefits of </a:t>
            </a:r>
            <a:r>
              <a:rPr lang="en-US" err="1"/>
              <a:t>ReLU</a:t>
            </a:r>
            <a:endParaRPr lang="en-US"/>
          </a:p>
          <a:p>
            <a:r>
              <a:rPr lang="en-US"/>
              <a:t>Closer to zero mean outputs</a:t>
            </a:r>
          </a:p>
          <a:p>
            <a:r>
              <a:rPr lang="en-US"/>
              <a:t>Negative saturation regime</a:t>
            </a:r>
          </a:p>
          <a:p>
            <a:r>
              <a:rPr lang="en-US"/>
              <a:t>Add some robustness to noise (compared with Leaky </a:t>
            </a:r>
            <a:r>
              <a:rPr lang="en-US" err="1"/>
              <a:t>ReLU</a:t>
            </a:r>
            <a:r>
              <a:rPr lang="en-US"/>
              <a:t>)</a:t>
            </a:r>
          </a:p>
          <a:p>
            <a:r>
              <a:rPr lang="en-US"/>
              <a:t>Computation requires exp()</a:t>
            </a:r>
          </a:p>
        </p:txBody>
      </p:sp>
      <p:sp>
        <p:nvSpPr>
          <p:cNvPr id="4" name="Slide Number Placeholder 3">
            <a:extLst>
              <a:ext uri="{FF2B5EF4-FFF2-40B4-BE49-F238E27FC236}">
                <a16:creationId xmlns:a16="http://schemas.microsoft.com/office/drawing/2014/main" id="{748238FD-68E5-654D-BC8A-56C46548DCEE}"/>
              </a:ext>
            </a:extLst>
          </p:cNvPr>
          <p:cNvSpPr>
            <a:spLocks noGrp="1"/>
          </p:cNvSpPr>
          <p:nvPr>
            <p:ph type="sldNum" sz="quarter" idx="12"/>
          </p:nvPr>
        </p:nvSpPr>
        <p:spPr/>
        <p:txBody>
          <a:bodyPr/>
          <a:lstStyle/>
          <a:p>
            <a:fld id="{E5932E52-A745-554A-9C07-397D5110EB4B}" type="slidenum">
              <a:rPr lang="en-US" smtClean="0"/>
              <a:pPr/>
              <a:t>14</a:t>
            </a:fld>
            <a:endParaRPr lang="en-US"/>
          </a:p>
        </p:txBody>
      </p:sp>
      <p:pic>
        <p:nvPicPr>
          <p:cNvPr id="5" name="Picture 4">
            <a:extLst>
              <a:ext uri="{FF2B5EF4-FFF2-40B4-BE49-F238E27FC236}">
                <a16:creationId xmlns:a16="http://schemas.microsoft.com/office/drawing/2014/main" id="{3023F12E-0DBA-054E-9DE7-86AB014CD7FC}"/>
              </a:ext>
            </a:extLst>
          </p:cNvPr>
          <p:cNvPicPr>
            <a:picLocks noChangeAspect="1"/>
          </p:cNvPicPr>
          <p:nvPr/>
        </p:nvPicPr>
        <p:blipFill>
          <a:blip r:embed="rId2"/>
          <a:stretch>
            <a:fillRect/>
          </a:stretch>
        </p:blipFill>
        <p:spPr>
          <a:xfrm>
            <a:off x="5156293" y="3298691"/>
            <a:ext cx="2413698" cy="2128615"/>
          </a:xfrm>
          <a:prstGeom prst="rect">
            <a:avLst/>
          </a:prstGeom>
        </p:spPr>
      </p:pic>
      <p:pic>
        <p:nvPicPr>
          <p:cNvPr id="6" name="Picture 5">
            <a:extLst>
              <a:ext uri="{FF2B5EF4-FFF2-40B4-BE49-F238E27FC236}">
                <a16:creationId xmlns:a16="http://schemas.microsoft.com/office/drawing/2014/main" id="{E54DD71D-28DA-874E-854F-3519CCA6EF0D}"/>
              </a:ext>
            </a:extLst>
          </p:cNvPr>
          <p:cNvPicPr>
            <a:picLocks noChangeAspect="1"/>
          </p:cNvPicPr>
          <p:nvPr/>
        </p:nvPicPr>
        <p:blipFill rotWithShape="1">
          <a:blip r:embed="rId3"/>
          <a:srcRect t="12042" b="3879"/>
          <a:stretch/>
        </p:blipFill>
        <p:spPr>
          <a:xfrm>
            <a:off x="1713857" y="4020741"/>
            <a:ext cx="2093480" cy="684516"/>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CA8DA800-27AE-D8B3-C2B4-B36FDA720EBB}"/>
                  </a:ext>
                </a:extLst>
              </p14:cNvPr>
              <p14:cNvContentPartPr/>
              <p14:nvPr/>
            </p14:nvContentPartPr>
            <p14:xfrm>
              <a:off x="7398590" y="3572610"/>
              <a:ext cx="97920" cy="16200"/>
            </p14:xfrm>
          </p:contentPart>
        </mc:Choice>
        <mc:Fallback xmlns="">
          <p:pic>
            <p:nvPicPr>
              <p:cNvPr id="7" name="Ink 6">
                <a:extLst>
                  <a:ext uri="{FF2B5EF4-FFF2-40B4-BE49-F238E27FC236}">
                    <a16:creationId xmlns:a16="http://schemas.microsoft.com/office/drawing/2014/main" id="{CA8DA800-27AE-D8B3-C2B4-B36FDA720EBB}"/>
                  </a:ext>
                </a:extLst>
              </p:cNvPr>
              <p:cNvPicPr/>
              <p:nvPr/>
            </p:nvPicPr>
            <p:blipFill>
              <a:blip r:embed="rId5"/>
              <a:stretch>
                <a:fillRect/>
              </a:stretch>
            </p:blipFill>
            <p:spPr>
              <a:xfrm>
                <a:off x="7383110" y="3557130"/>
                <a:ext cx="12852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DBE3D42C-A599-7B1D-BCD6-AB7C0934B457}"/>
                  </a:ext>
                </a:extLst>
              </p14:cNvPr>
              <p14:cNvContentPartPr/>
              <p14:nvPr/>
            </p14:nvContentPartPr>
            <p14:xfrm>
              <a:off x="7441070" y="3583410"/>
              <a:ext cx="42840" cy="10800"/>
            </p14:xfrm>
          </p:contentPart>
        </mc:Choice>
        <mc:Fallback xmlns="">
          <p:pic>
            <p:nvPicPr>
              <p:cNvPr id="8" name="Ink 7">
                <a:extLst>
                  <a:ext uri="{FF2B5EF4-FFF2-40B4-BE49-F238E27FC236}">
                    <a16:creationId xmlns:a16="http://schemas.microsoft.com/office/drawing/2014/main" id="{DBE3D42C-A599-7B1D-BCD6-AB7C0934B457}"/>
                  </a:ext>
                </a:extLst>
              </p:cNvPr>
              <p:cNvPicPr/>
              <p:nvPr/>
            </p:nvPicPr>
            <p:blipFill>
              <a:blip r:embed="rId7"/>
              <a:stretch>
                <a:fillRect/>
              </a:stretch>
            </p:blipFill>
            <p:spPr>
              <a:xfrm>
                <a:off x="7425590" y="3568429"/>
                <a:ext cx="73440" cy="40413"/>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93882D0B-13F1-4CE0-DC58-EF4CA824DACD}"/>
                  </a:ext>
                </a:extLst>
              </p14:cNvPr>
              <p14:cNvContentPartPr/>
              <p14:nvPr/>
            </p14:nvContentPartPr>
            <p14:xfrm>
              <a:off x="6758510" y="3059610"/>
              <a:ext cx="143280" cy="42840"/>
            </p14:xfrm>
          </p:contentPart>
        </mc:Choice>
        <mc:Fallback xmlns="">
          <p:pic>
            <p:nvPicPr>
              <p:cNvPr id="9" name="Ink 8">
                <a:extLst>
                  <a:ext uri="{FF2B5EF4-FFF2-40B4-BE49-F238E27FC236}">
                    <a16:creationId xmlns:a16="http://schemas.microsoft.com/office/drawing/2014/main" id="{93882D0B-13F1-4CE0-DC58-EF4CA824DACD}"/>
                  </a:ext>
                </a:extLst>
              </p:cNvPr>
              <p:cNvPicPr/>
              <p:nvPr/>
            </p:nvPicPr>
            <p:blipFill>
              <a:blip r:embed="rId9"/>
              <a:stretch>
                <a:fillRect/>
              </a:stretch>
            </p:blipFill>
            <p:spPr>
              <a:xfrm>
                <a:off x="6743030" y="3044130"/>
                <a:ext cx="17388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3DA87D13-7155-BB7E-1CC1-69C152043DCD}"/>
                  </a:ext>
                </a:extLst>
              </p14:cNvPr>
              <p14:cNvContentPartPr/>
              <p14:nvPr/>
            </p14:nvContentPartPr>
            <p14:xfrm>
              <a:off x="6837710" y="3011730"/>
              <a:ext cx="58680" cy="206640"/>
            </p14:xfrm>
          </p:contentPart>
        </mc:Choice>
        <mc:Fallback xmlns="">
          <p:pic>
            <p:nvPicPr>
              <p:cNvPr id="10" name="Ink 9">
                <a:extLst>
                  <a:ext uri="{FF2B5EF4-FFF2-40B4-BE49-F238E27FC236}">
                    <a16:creationId xmlns:a16="http://schemas.microsoft.com/office/drawing/2014/main" id="{3DA87D13-7155-BB7E-1CC1-69C152043DCD}"/>
                  </a:ext>
                </a:extLst>
              </p:cNvPr>
              <p:cNvPicPr/>
              <p:nvPr/>
            </p:nvPicPr>
            <p:blipFill>
              <a:blip r:embed="rId11"/>
              <a:stretch>
                <a:fillRect/>
              </a:stretch>
            </p:blipFill>
            <p:spPr>
              <a:xfrm>
                <a:off x="6822134" y="2996250"/>
                <a:ext cx="89469"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53B2D317-BE0F-1E17-85F9-D6A4BDF78B28}"/>
                  </a:ext>
                </a:extLst>
              </p14:cNvPr>
              <p14:cNvContentPartPr/>
              <p14:nvPr/>
            </p14:nvContentPartPr>
            <p14:xfrm>
              <a:off x="6652670" y="2858370"/>
              <a:ext cx="73800" cy="74520"/>
            </p14:xfrm>
          </p:contentPart>
        </mc:Choice>
        <mc:Fallback xmlns="">
          <p:pic>
            <p:nvPicPr>
              <p:cNvPr id="11" name="Ink 10">
                <a:extLst>
                  <a:ext uri="{FF2B5EF4-FFF2-40B4-BE49-F238E27FC236}">
                    <a16:creationId xmlns:a16="http://schemas.microsoft.com/office/drawing/2014/main" id="{53B2D317-BE0F-1E17-85F9-D6A4BDF78B28}"/>
                  </a:ext>
                </a:extLst>
              </p:cNvPr>
              <p:cNvPicPr/>
              <p:nvPr/>
            </p:nvPicPr>
            <p:blipFill>
              <a:blip r:embed="rId13"/>
              <a:stretch>
                <a:fillRect/>
              </a:stretch>
            </p:blipFill>
            <p:spPr>
              <a:xfrm>
                <a:off x="6637190" y="2842815"/>
                <a:ext cx="104400" cy="105269"/>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BAC656E3-D802-71A3-EF1B-BCBE40869F61}"/>
                  </a:ext>
                </a:extLst>
              </p14:cNvPr>
              <p14:cNvContentPartPr/>
              <p14:nvPr/>
            </p14:nvContentPartPr>
            <p14:xfrm>
              <a:off x="6953990" y="2847930"/>
              <a:ext cx="10800" cy="43200"/>
            </p14:xfrm>
          </p:contentPart>
        </mc:Choice>
        <mc:Fallback xmlns="">
          <p:pic>
            <p:nvPicPr>
              <p:cNvPr id="12" name="Ink 11">
                <a:extLst>
                  <a:ext uri="{FF2B5EF4-FFF2-40B4-BE49-F238E27FC236}">
                    <a16:creationId xmlns:a16="http://schemas.microsoft.com/office/drawing/2014/main" id="{BAC656E3-D802-71A3-EF1B-BCBE40869F61}"/>
                  </a:ext>
                </a:extLst>
              </p:cNvPr>
              <p:cNvPicPr/>
              <p:nvPr/>
            </p:nvPicPr>
            <p:blipFill>
              <a:blip r:embed="rId15"/>
              <a:stretch>
                <a:fillRect/>
              </a:stretch>
            </p:blipFill>
            <p:spPr>
              <a:xfrm>
                <a:off x="6938510" y="2832450"/>
                <a:ext cx="4140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2209490C-A673-B2F3-436B-E5FFE9F10B32}"/>
                  </a:ext>
                </a:extLst>
              </p14:cNvPr>
              <p14:cNvContentPartPr/>
              <p14:nvPr/>
            </p14:nvContentPartPr>
            <p14:xfrm>
              <a:off x="7012310" y="2837130"/>
              <a:ext cx="37440" cy="58680"/>
            </p14:xfrm>
          </p:contentPart>
        </mc:Choice>
        <mc:Fallback xmlns="">
          <p:pic>
            <p:nvPicPr>
              <p:cNvPr id="13" name="Ink 12">
                <a:extLst>
                  <a:ext uri="{FF2B5EF4-FFF2-40B4-BE49-F238E27FC236}">
                    <a16:creationId xmlns:a16="http://schemas.microsoft.com/office/drawing/2014/main" id="{2209490C-A673-B2F3-436B-E5FFE9F10B32}"/>
                  </a:ext>
                </a:extLst>
              </p:cNvPr>
              <p:cNvPicPr/>
              <p:nvPr/>
            </p:nvPicPr>
            <p:blipFill>
              <a:blip r:embed="rId17"/>
              <a:stretch>
                <a:fillRect/>
              </a:stretch>
            </p:blipFill>
            <p:spPr>
              <a:xfrm>
                <a:off x="6996680" y="2821554"/>
                <a:ext cx="68337" cy="89469"/>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A149A2FD-26AA-F99B-9416-FDD30D23F430}"/>
                  </a:ext>
                </a:extLst>
              </p14:cNvPr>
              <p14:cNvContentPartPr/>
              <p14:nvPr/>
            </p14:nvContentPartPr>
            <p14:xfrm>
              <a:off x="7123550" y="2970690"/>
              <a:ext cx="127440" cy="186120"/>
            </p14:xfrm>
          </p:contentPart>
        </mc:Choice>
        <mc:Fallback xmlns="">
          <p:pic>
            <p:nvPicPr>
              <p:cNvPr id="14" name="Ink 13">
                <a:extLst>
                  <a:ext uri="{FF2B5EF4-FFF2-40B4-BE49-F238E27FC236}">
                    <a16:creationId xmlns:a16="http://schemas.microsoft.com/office/drawing/2014/main" id="{A149A2FD-26AA-F99B-9416-FDD30D23F430}"/>
                  </a:ext>
                </a:extLst>
              </p:cNvPr>
              <p:cNvPicPr/>
              <p:nvPr/>
            </p:nvPicPr>
            <p:blipFill>
              <a:blip r:embed="rId19"/>
              <a:stretch>
                <a:fillRect/>
              </a:stretch>
            </p:blipFill>
            <p:spPr>
              <a:xfrm>
                <a:off x="7108070" y="2955240"/>
                <a:ext cx="158040" cy="21666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99E3CA19-2457-089A-905E-1C9D86CA7DD7}"/>
                  </a:ext>
                </a:extLst>
              </p14:cNvPr>
              <p14:cNvContentPartPr/>
              <p14:nvPr/>
            </p14:nvContentPartPr>
            <p14:xfrm>
              <a:off x="7261070" y="2994810"/>
              <a:ext cx="190800" cy="281880"/>
            </p14:xfrm>
          </p:contentPart>
        </mc:Choice>
        <mc:Fallback xmlns="">
          <p:pic>
            <p:nvPicPr>
              <p:cNvPr id="15" name="Ink 14">
                <a:extLst>
                  <a:ext uri="{FF2B5EF4-FFF2-40B4-BE49-F238E27FC236}">
                    <a16:creationId xmlns:a16="http://schemas.microsoft.com/office/drawing/2014/main" id="{99E3CA19-2457-089A-905E-1C9D86CA7DD7}"/>
                  </a:ext>
                </a:extLst>
              </p:cNvPr>
              <p:cNvPicPr/>
              <p:nvPr/>
            </p:nvPicPr>
            <p:blipFill>
              <a:blip r:embed="rId21"/>
              <a:stretch>
                <a:fillRect/>
              </a:stretch>
            </p:blipFill>
            <p:spPr>
              <a:xfrm>
                <a:off x="7245619" y="2979350"/>
                <a:ext cx="221342" cy="312441"/>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AF1ED123-9AEB-73AF-A2BD-307E44BEA84C}"/>
                  </a:ext>
                </a:extLst>
              </p14:cNvPr>
              <p14:cNvContentPartPr/>
              <p14:nvPr/>
            </p14:nvContentPartPr>
            <p14:xfrm>
              <a:off x="7472750" y="2988330"/>
              <a:ext cx="16200" cy="87480"/>
            </p14:xfrm>
          </p:contentPart>
        </mc:Choice>
        <mc:Fallback xmlns="">
          <p:pic>
            <p:nvPicPr>
              <p:cNvPr id="16" name="Ink 15">
                <a:extLst>
                  <a:ext uri="{FF2B5EF4-FFF2-40B4-BE49-F238E27FC236}">
                    <a16:creationId xmlns:a16="http://schemas.microsoft.com/office/drawing/2014/main" id="{AF1ED123-9AEB-73AF-A2BD-307E44BEA84C}"/>
                  </a:ext>
                </a:extLst>
              </p:cNvPr>
              <p:cNvPicPr/>
              <p:nvPr/>
            </p:nvPicPr>
            <p:blipFill>
              <a:blip r:embed="rId23"/>
              <a:stretch>
                <a:fillRect/>
              </a:stretch>
            </p:blipFill>
            <p:spPr>
              <a:xfrm>
                <a:off x="7457270" y="2972850"/>
                <a:ext cx="468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E54CD99A-9112-4D09-E0A7-BA7A1A63971B}"/>
                  </a:ext>
                </a:extLst>
              </p14:cNvPr>
              <p14:cNvContentPartPr/>
              <p14:nvPr/>
            </p14:nvContentPartPr>
            <p14:xfrm>
              <a:off x="7483190" y="2935410"/>
              <a:ext cx="26640" cy="45000"/>
            </p14:xfrm>
          </p:contentPart>
        </mc:Choice>
        <mc:Fallback xmlns="">
          <p:pic>
            <p:nvPicPr>
              <p:cNvPr id="17" name="Ink 16">
                <a:extLst>
                  <a:ext uri="{FF2B5EF4-FFF2-40B4-BE49-F238E27FC236}">
                    <a16:creationId xmlns:a16="http://schemas.microsoft.com/office/drawing/2014/main" id="{E54CD99A-9112-4D09-E0A7-BA7A1A63971B}"/>
                  </a:ext>
                </a:extLst>
              </p:cNvPr>
              <p:cNvPicPr/>
              <p:nvPr/>
            </p:nvPicPr>
            <p:blipFill>
              <a:blip r:embed="rId25"/>
              <a:stretch>
                <a:fillRect/>
              </a:stretch>
            </p:blipFill>
            <p:spPr>
              <a:xfrm>
                <a:off x="7467710" y="2920053"/>
                <a:ext cx="57240" cy="75357"/>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BFD7BB32-9F15-B3A2-7AC1-BE84B27178E7}"/>
                  </a:ext>
                </a:extLst>
              </p14:cNvPr>
              <p14:cNvContentPartPr/>
              <p14:nvPr/>
            </p14:nvContentPartPr>
            <p14:xfrm>
              <a:off x="7573190" y="2964930"/>
              <a:ext cx="196200" cy="142560"/>
            </p14:xfrm>
          </p:contentPart>
        </mc:Choice>
        <mc:Fallback xmlns="">
          <p:pic>
            <p:nvPicPr>
              <p:cNvPr id="18" name="Ink 17">
                <a:extLst>
                  <a:ext uri="{FF2B5EF4-FFF2-40B4-BE49-F238E27FC236}">
                    <a16:creationId xmlns:a16="http://schemas.microsoft.com/office/drawing/2014/main" id="{BFD7BB32-9F15-B3A2-7AC1-BE84B27178E7}"/>
                  </a:ext>
                </a:extLst>
              </p:cNvPr>
              <p:cNvPicPr/>
              <p:nvPr/>
            </p:nvPicPr>
            <p:blipFill>
              <a:blip r:embed="rId27"/>
              <a:stretch>
                <a:fillRect/>
              </a:stretch>
            </p:blipFill>
            <p:spPr>
              <a:xfrm>
                <a:off x="7557710" y="2949450"/>
                <a:ext cx="22680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F690742D-2B58-02A5-1C60-2398E1F29D11}"/>
                  </a:ext>
                </a:extLst>
              </p14:cNvPr>
              <p14:cNvContentPartPr/>
              <p14:nvPr/>
            </p14:nvContentPartPr>
            <p14:xfrm>
              <a:off x="8123630" y="2829570"/>
              <a:ext cx="58680" cy="246240"/>
            </p14:xfrm>
          </p:contentPart>
        </mc:Choice>
        <mc:Fallback xmlns="">
          <p:pic>
            <p:nvPicPr>
              <p:cNvPr id="19" name="Ink 18">
                <a:extLst>
                  <a:ext uri="{FF2B5EF4-FFF2-40B4-BE49-F238E27FC236}">
                    <a16:creationId xmlns:a16="http://schemas.microsoft.com/office/drawing/2014/main" id="{F690742D-2B58-02A5-1C60-2398E1F29D11}"/>
                  </a:ext>
                </a:extLst>
              </p:cNvPr>
              <p:cNvPicPr/>
              <p:nvPr/>
            </p:nvPicPr>
            <p:blipFill>
              <a:blip r:embed="rId29"/>
              <a:stretch>
                <a:fillRect/>
              </a:stretch>
            </p:blipFill>
            <p:spPr>
              <a:xfrm>
                <a:off x="8108150" y="2814090"/>
                <a:ext cx="8928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E6F557C0-8C67-BE27-35F1-99D635616B12}"/>
                  </a:ext>
                </a:extLst>
              </p14:cNvPr>
              <p14:cNvContentPartPr/>
              <p14:nvPr/>
            </p14:nvContentPartPr>
            <p14:xfrm>
              <a:off x="8068190" y="2905890"/>
              <a:ext cx="166680" cy="32040"/>
            </p14:xfrm>
          </p:contentPart>
        </mc:Choice>
        <mc:Fallback xmlns="">
          <p:pic>
            <p:nvPicPr>
              <p:cNvPr id="20" name="Ink 19">
                <a:extLst>
                  <a:ext uri="{FF2B5EF4-FFF2-40B4-BE49-F238E27FC236}">
                    <a16:creationId xmlns:a16="http://schemas.microsoft.com/office/drawing/2014/main" id="{E6F557C0-8C67-BE27-35F1-99D635616B12}"/>
                  </a:ext>
                </a:extLst>
              </p:cNvPr>
              <p:cNvPicPr/>
              <p:nvPr/>
            </p:nvPicPr>
            <p:blipFill>
              <a:blip r:embed="rId31"/>
              <a:stretch>
                <a:fillRect/>
              </a:stretch>
            </p:blipFill>
            <p:spPr>
              <a:xfrm>
                <a:off x="8052710" y="2890410"/>
                <a:ext cx="19728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FFE9EF6B-23A4-2A26-DE68-37246156809C}"/>
                  </a:ext>
                </a:extLst>
              </p14:cNvPr>
              <p14:cNvContentPartPr/>
              <p14:nvPr/>
            </p14:nvContentPartPr>
            <p14:xfrm>
              <a:off x="8184830" y="2885010"/>
              <a:ext cx="92520" cy="137880"/>
            </p14:xfrm>
          </p:contentPart>
        </mc:Choice>
        <mc:Fallback xmlns="">
          <p:pic>
            <p:nvPicPr>
              <p:cNvPr id="21" name="Ink 20">
                <a:extLst>
                  <a:ext uri="{FF2B5EF4-FFF2-40B4-BE49-F238E27FC236}">
                    <a16:creationId xmlns:a16="http://schemas.microsoft.com/office/drawing/2014/main" id="{FFE9EF6B-23A4-2A26-DE68-37246156809C}"/>
                  </a:ext>
                </a:extLst>
              </p:cNvPr>
              <p:cNvPicPr/>
              <p:nvPr/>
            </p:nvPicPr>
            <p:blipFill>
              <a:blip r:embed="rId33"/>
              <a:stretch>
                <a:fillRect/>
              </a:stretch>
            </p:blipFill>
            <p:spPr>
              <a:xfrm>
                <a:off x="8169410" y="2869530"/>
                <a:ext cx="123001"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70531A6A-0B67-3F97-1F8C-6165982D4BA2}"/>
                  </a:ext>
                </a:extLst>
              </p14:cNvPr>
              <p14:cNvContentPartPr/>
              <p14:nvPr/>
            </p14:nvContentPartPr>
            <p14:xfrm>
              <a:off x="8329910" y="2837130"/>
              <a:ext cx="74520" cy="174960"/>
            </p14:xfrm>
          </p:contentPart>
        </mc:Choice>
        <mc:Fallback xmlns="">
          <p:pic>
            <p:nvPicPr>
              <p:cNvPr id="22" name="Ink 21">
                <a:extLst>
                  <a:ext uri="{FF2B5EF4-FFF2-40B4-BE49-F238E27FC236}">
                    <a16:creationId xmlns:a16="http://schemas.microsoft.com/office/drawing/2014/main" id="{70531A6A-0B67-3F97-1F8C-6165982D4BA2}"/>
                  </a:ext>
                </a:extLst>
              </p:cNvPr>
              <p:cNvPicPr/>
              <p:nvPr/>
            </p:nvPicPr>
            <p:blipFill>
              <a:blip r:embed="rId35"/>
              <a:stretch>
                <a:fillRect/>
              </a:stretch>
            </p:blipFill>
            <p:spPr>
              <a:xfrm>
                <a:off x="8314355" y="2821650"/>
                <a:ext cx="105269"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214F3DD6-E447-EC05-B974-FFAF7F6CF4DF}"/>
                  </a:ext>
                </a:extLst>
              </p14:cNvPr>
              <p14:cNvContentPartPr/>
              <p14:nvPr/>
            </p14:nvContentPartPr>
            <p14:xfrm>
              <a:off x="8483270" y="2752530"/>
              <a:ext cx="106200" cy="284760"/>
            </p14:xfrm>
          </p:contentPart>
        </mc:Choice>
        <mc:Fallback xmlns="">
          <p:pic>
            <p:nvPicPr>
              <p:cNvPr id="23" name="Ink 22">
                <a:extLst>
                  <a:ext uri="{FF2B5EF4-FFF2-40B4-BE49-F238E27FC236}">
                    <a16:creationId xmlns:a16="http://schemas.microsoft.com/office/drawing/2014/main" id="{214F3DD6-E447-EC05-B974-FFAF7F6CF4DF}"/>
                  </a:ext>
                </a:extLst>
              </p:cNvPr>
              <p:cNvPicPr/>
              <p:nvPr/>
            </p:nvPicPr>
            <p:blipFill>
              <a:blip r:embed="rId37"/>
              <a:stretch>
                <a:fillRect/>
              </a:stretch>
            </p:blipFill>
            <p:spPr>
              <a:xfrm>
                <a:off x="8467790" y="2737050"/>
                <a:ext cx="13680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5A5177C0-7B6A-0841-1800-313A0B19D65F}"/>
                  </a:ext>
                </a:extLst>
              </p14:cNvPr>
              <p14:cNvContentPartPr/>
              <p14:nvPr/>
            </p14:nvContentPartPr>
            <p14:xfrm>
              <a:off x="8430350" y="2842530"/>
              <a:ext cx="233280" cy="21600"/>
            </p14:xfrm>
          </p:contentPart>
        </mc:Choice>
        <mc:Fallback xmlns="">
          <p:pic>
            <p:nvPicPr>
              <p:cNvPr id="24" name="Ink 23">
                <a:extLst>
                  <a:ext uri="{FF2B5EF4-FFF2-40B4-BE49-F238E27FC236}">
                    <a16:creationId xmlns:a16="http://schemas.microsoft.com/office/drawing/2014/main" id="{5A5177C0-7B6A-0841-1800-313A0B19D65F}"/>
                  </a:ext>
                </a:extLst>
              </p:cNvPr>
              <p:cNvPicPr/>
              <p:nvPr/>
            </p:nvPicPr>
            <p:blipFill>
              <a:blip r:embed="rId39"/>
              <a:stretch>
                <a:fillRect/>
              </a:stretch>
            </p:blipFill>
            <p:spPr>
              <a:xfrm>
                <a:off x="8414870" y="2827050"/>
                <a:ext cx="26388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BD0DD8F7-53BE-7B5B-B16D-A3A76B9D37DC}"/>
                  </a:ext>
                </a:extLst>
              </p14:cNvPr>
              <p14:cNvContentPartPr/>
              <p14:nvPr/>
            </p14:nvContentPartPr>
            <p14:xfrm>
              <a:off x="7585430" y="3450930"/>
              <a:ext cx="114480" cy="185400"/>
            </p14:xfrm>
          </p:contentPart>
        </mc:Choice>
        <mc:Fallback xmlns="">
          <p:pic>
            <p:nvPicPr>
              <p:cNvPr id="25" name="Ink 24">
                <a:extLst>
                  <a:ext uri="{FF2B5EF4-FFF2-40B4-BE49-F238E27FC236}">
                    <a16:creationId xmlns:a16="http://schemas.microsoft.com/office/drawing/2014/main" id="{BD0DD8F7-53BE-7B5B-B16D-A3A76B9D37DC}"/>
                  </a:ext>
                </a:extLst>
              </p:cNvPr>
              <p:cNvPicPr/>
              <p:nvPr/>
            </p:nvPicPr>
            <p:blipFill>
              <a:blip r:embed="rId41"/>
              <a:stretch>
                <a:fillRect/>
              </a:stretch>
            </p:blipFill>
            <p:spPr>
              <a:xfrm>
                <a:off x="7569950" y="3435450"/>
                <a:ext cx="1450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DCF60DC3-D113-6C02-AC72-0A2FC923337B}"/>
                  </a:ext>
                </a:extLst>
              </p14:cNvPr>
              <p14:cNvContentPartPr/>
              <p14:nvPr/>
            </p14:nvContentPartPr>
            <p14:xfrm>
              <a:off x="7763630" y="3480450"/>
              <a:ext cx="132480" cy="121320"/>
            </p14:xfrm>
          </p:contentPart>
        </mc:Choice>
        <mc:Fallback xmlns="">
          <p:pic>
            <p:nvPicPr>
              <p:cNvPr id="26" name="Ink 25">
                <a:extLst>
                  <a:ext uri="{FF2B5EF4-FFF2-40B4-BE49-F238E27FC236}">
                    <a16:creationId xmlns:a16="http://schemas.microsoft.com/office/drawing/2014/main" id="{DCF60DC3-D113-6C02-AC72-0A2FC923337B}"/>
                  </a:ext>
                </a:extLst>
              </p:cNvPr>
              <p:cNvPicPr/>
              <p:nvPr/>
            </p:nvPicPr>
            <p:blipFill>
              <a:blip r:embed="rId43"/>
              <a:stretch>
                <a:fillRect/>
              </a:stretch>
            </p:blipFill>
            <p:spPr>
              <a:xfrm>
                <a:off x="7748150" y="3465016"/>
                <a:ext cx="163080" cy="151829"/>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740AB120-C0E9-E6EC-2B22-956828E34FC4}"/>
                  </a:ext>
                </a:extLst>
              </p14:cNvPr>
              <p14:cNvContentPartPr/>
              <p14:nvPr/>
            </p14:nvContentPartPr>
            <p14:xfrm>
              <a:off x="7933190" y="3348330"/>
              <a:ext cx="63720" cy="256680"/>
            </p14:xfrm>
          </p:contentPart>
        </mc:Choice>
        <mc:Fallback xmlns="">
          <p:pic>
            <p:nvPicPr>
              <p:cNvPr id="27" name="Ink 26">
                <a:extLst>
                  <a:ext uri="{FF2B5EF4-FFF2-40B4-BE49-F238E27FC236}">
                    <a16:creationId xmlns:a16="http://schemas.microsoft.com/office/drawing/2014/main" id="{740AB120-C0E9-E6EC-2B22-956828E34FC4}"/>
                  </a:ext>
                </a:extLst>
              </p:cNvPr>
              <p:cNvPicPr/>
              <p:nvPr/>
            </p:nvPicPr>
            <p:blipFill>
              <a:blip r:embed="rId45"/>
              <a:stretch>
                <a:fillRect/>
              </a:stretch>
            </p:blipFill>
            <p:spPr>
              <a:xfrm>
                <a:off x="7917797" y="3332850"/>
                <a:ext cx="94148"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Ink 27">
                <a:extLst>
                  <a:ext uri="{FF2B5EF4-FFF2-40B4-BE49-F238E27FC236}">
                    <a16:creationId xmlns:a16="http://schemas.microsoft.com/office/drawing/2014/main" id="{0423574D-4AA9-703C-FD55-76282C2C84D5}"/>
                  </a:ext>
                </a:extLst>
              </p14:cNvPr>
              <p14:cNvContentPartPr/>
              <p14:nvPr/>
            </p14:nvContentPartPr>
            <p14:xfrm>
              <a:off x="7890710" y="3340050"/>
              <a:ext cx="550800" cy="223200"/>
            </p14:xfrm>
          </p:contentPart>
        </mc:Choice>
        <mc:Fallback xmlns="">
          <p:pic>
            <p:nvPicPr>
              <p:cNvPr id="28" name="Ink 27">
                <a:extLst>
                  <a:ext uri="{FF2B5EF4-FFF2-40B4-BE49-F238E27FC236}">
                    <a16:creationId xmlns:a16="http://schemas.microsoft.com/office/drawing/2014/main" id="{0423574D-4AA9-703C-FD55-76282C2C84D5}"/>
                  </a:ext>
                </a:extLst>
              </p:cNvPr>
              <p:cNvPicPr/>
              <p:nvPr/>
            </p:nvPicPr>
            <p:blipFill>
              <a:blip r:embed="rId47"/>
              <a:stretch>
                <a:fillRect/>
              </a:stretch>
            </p:blipFill>
            <p:spPr>
              <a:xfrm>
                <a:off x="7875220" y="3324570"/>
                <a:ext cx="58142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Ink 28">
                <a:extLst>
                  <a:ext uri="{FF2B5EF4-FFF2-40B4-BE49-F238E27FC236}">
                    <a16:creationId xmlns:a16="http://schemas.microsoft.com/office/drawing/2014/main" id="{DA1E92DF-4B1C-CD18-3778-89AB4F2C9EF6}"/>
                  </a:ext>
                </a:extLst>
              </p14:cNvPr>
              <p14:cNvContentPartPr/>
              <p14:nvPr/>
            </p14:nvContentPartPr>
            <p14:xfrm>
              <a:off x="8316950" y="3387570"/>
              <a:ext cx="431280" cy="137880"/>
            </p14:xfrm>
          </p:contentPart>
        </mc:Choice>
        <mc:Fallback xmlns="">
          <p:pic>
            <p:nvPicPr>
              <p:cNvPr id="29" name="Ink 28">
                <a:extLst>
                  <a:ext uri="{FF2B5EF4-FFF2-40B4-BE49-F238E27FC236}">
                    <a16:creationId xmlns:a16="http://schemas.microsoft.com/office/drawing/2014/main" id="{DA1E92DF-4B1C-CD18-3778-89AB4F2C9EF6}"/>
                  </a:ext>
                </a:extLst>
              </p:cNvPr>
              <p:cNvPicPr/>
              <p:nvPr/>
            </p:nvPicPr>
            <p:blipFill>
              <a:blip r:embed="rId49"/>
              <a:stretch>
                <a:fillRect/>
              </a:stretch>
            </p:blipFill>
            <p:spPr>
              <a:xfrm>
                <a:off x="8301470" y="3372130"/>
                <a:ext cx="461880" cy="168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 name="Ink 29">
                <a:extLst>
                  <a:ext uri="{FF2B5EF4-FFF2-40B4-BE49-F238E27FC236}">
                    <a16:creationId xmlns:a16="http://schemas.microsoft.com/office/drawing/2014/main" id="{E53DFC80-6771-8E7D-44C5-80B42024D50D}"/>
                  </a:ext>
                </a:extLst>
              </p14:cNvPr>
              <p14:cNvContentPartPr/>
              <p14:nvPr/>
            </p14:nvContentPartPr>
            <p14:xfrm>
              <a:off x="8848670" y="3398010"/>
              <a:ext cx="26640" cy="10800"/>
            </p14:xfrm>
          </p:contentPart>
        </mc:Choice>
        <mc:Fallback xmlns="">
          <p:pic>
            <p:nvPicPr>
              <p:cNvPr id="30" name="Ink 29">
                <a:extLst>
                  <a:ext uri="{FF2B5EF4-FFF2-40B4-BE49-F238E27FC236}">
                    <a16:creationId xmlns:a16="http://schemas.microsoft.com/office/drawing/2014/main" id="{E53DFC80-6771-8E7D-44C5-80B42024D50D}"/>
                  </a:ext>
                </a:extLst>
              </p:cNvPr>
              <p:cNvPicPr/>
              <p:nvPr/>
            </p:nvPicPr>
            <p:blipFill>
              <a:blip r:embed="rId51"/>
              <a:stretch>
                <a:fillRect/>
              </a:stretch>
            </p:blipFill>
            <p:spPr>
              <a:xfrm>
                <a:off x="8833396" y="3382530"/>
                <a:ext cx="56832"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6" name="Ink 35">
                <a:extLst>
                  <a:ext uri="{FF2B5EF4-FFF2-40B4-BE49-F238E27FC236}">
                    <a16:creationId xmlns:a16="http://schemas.microsoft.com/office/drawing/2014/main" id="{DCC6274C-F9C5-6AAC-8DB3-9ADBD0A962DF}"/>
                  </a:ext>
                </a:extLst>
              </p14:cNvPr>
              <p14:cNvContentPartPr/>
              <p14:nvPr/>
            </p14:nvContentPartPr>
            <p14:xfrm>
              <a:off x="4634150" y="4483050"/>
              <a:ext cx="150840" cy="10800"/>
            </p14:xfrm>
          </p:contentPart>
        </mc:Choice>
        <mc:Fallback xmlns="">
          <p:pic>
            <p:nvPicPr>
              <p:cNvPr id="36" name="Ink 35">
                <a:extLst>
                  <a:ext uri="{FF2B5EF4-FFF2-40B4-BE49-F238E27FC236}">
                    <a16:creationId xmlns:a16="http://schemas.microsoft.com/office/drawing/2014/main" id="{DCC6274C-F9C5-6AAC-8DB3-9ADBD0A962DF}"/>
                  </a:ext>
                </a:extLst>
              </p:cNvPr>
              <p:cNvPicPr/>
              <p:nvPr/>
            </p:nvPicPr>
            <p:blipFill>
              <a:blip r:embed="rId53"/>
              <a:stretch>
                <a:fillRect/>
              </a:stretch>
            </p:blipFill>
            <p:spPr>
              <a:xfrm>
                <a:off x="4618670" y="4468069"/>
                <a:ext cx="181440" cy="40413"/>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9" name="Ink 39">
                <a:extLst>
                  <a:ext uri="{FF2B5EF4-FFF2-40B4-BE49-F238E27FC236}">
                    <a16:creationId xmlns:a16="http://schemas.microsoft.com/office/drawing/2014/main" id="{C8CA7953-9673-53E6-8AB6-25ED753129A3}"/>
                  </a:ext>
                </a:extLst>
              </p14:cNvPr>
              <p14:cNvContentPartPr/>
              <p14:nvPr/>
            </p14:nvContentPartPr>
            <p14:xfrm>
              <a:off x="5149670" y="4912890"/>
              <a:ext cx="1169280" cy="549360"/>
            </p14:xfrm>
          </p:contentPart>
        </mc:Choice>
        <mc:Fallback xmlns="">
          <p:pic>
            <p:nvPicPr>
              <p:cNvPr id="39" name="Ink 39">
                <a:extLst>
                  <a:ext uri="{FF2B5EF4-FFF2-40B4-BE49-F238E27FC236}">
                    <a16:creationId xmlns:a16="http://schemas.microsoft.com/office/drawing/2014/main" id="{C8CA7953-9673-53E6-8AB6-25ED753129A3}"/>
                  </a:ext>
                </a:extLst>
              </p:cNvPr>
              <p:cNvPicPr/>
              <p:nvPr/>
            </p:nvPicPr>
            <p:blipFill>
              <a:blip r:embed="rId55"/>
              <a:stretch>
                <a:fillRect/>
              </a:stretch>
            </p:blipFill>
            <p:spPr>
              <a:xfrm>
                <a:off x="5134185" y="4897410"/>
                <a:ext cx="1199889" cy="5799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2" name="Ink 42">
                <a:extLst>
                  <a:ext uri="{FF2B5EF4-FFF2-40B4-BE49-F238E27FC236}">
                    <a16:creationId xmlns:a16="http://schemas.microsoft.com/office/drawing/2014/main" id="{4D1843D9-68CD-1D77-0550-FAC76283932F}"/>
                  </a:ext>
                </a:extLst>
              </p14:cNvPr>
              <p14:cNvContentPartPr/>
              <p14:nvPr/>
            </p14:nvContentPartPr>
            <p14:xfrm>
              <a:off x="3800390" y="3525090"/>
              <a:ext cx="642960" cy="116640"/>
            </p14:xfrm>
          </p:contentPart>
        </mc:Choice>
        <mc:Fallback xmlns="">
          <p:pic>
            <p:nvPicPr>
              <p:cNvPr id="42" name="Ink 42">
                <a:extLst>
                  <a:ext uri="{FF2B5EF4-FFF2-40B4-BE49-F238E27FC236}">
                    <a16:creationId xmlns:a16="http://schemas.microsoft.com/office/drawing/2014/main" id="{4D1843D9-68CD-1D77-0550-FAC76283932F}"/>
                  </a:ext>
                </a:extLst>
              </p:cNvPr>
              <p:cNvPicPr/>
              <p:nvPr/>
            </p:nvPicPr>
            <p:blipFill>
              <a:blip r:embed="rId57"/>
              <a:stretch>
                <a:fillRect/>
              </a:stretch>
            </p:blipFill>
            <p:spPr>
              <a:xfrm>
                <a:off x="3784910" y="3509610"/>
                <a:ext cx="673560" cy="147240"/>
              </a:xfrm>
              <a:prstGeom prst="rect">
                <a:avLst/>
              </a:prstGeom>
            </p:spPr>
          </p:pic>
        </mc:Fallback>
      </mc:AlternateContent>
    </p:spTree>
    <p:extLst>
      <p:ext uri="{BB962C8B-B14F-4D97-AF65-F5344CB8AC3E}">
        <p14:creationId xmlns:p14="http://schemas.microsoft.com/office/powerpoint/2010/main" val="343824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99490-3C08-C54C-8DC4-ADCB5F2172ED}"/>
              </a:ext>
            </a:extLst>
          </p:cNvPr>
          <p:cNvSpPr>
            <a:spLocks noGrp="1"/>
          </p:cNvSpPr>
          <p:nvPr>
            <p:ph type="title"/>
          </p:nvPr>
        </p:nvSpPr>
        <p:spPr/>
        <p:txBody>
          <a:bodyPr/>
          <a:lstStyle/>
          <a:p>
            <a:r>
              <a:rPr lang="en-US" err="1"/>
              <a:t>Maxout</a:t>
            </a:r>
            <a:r>
              <a:rPr lang="en-US"/>
              <a:t> Neuron</a:t>
            </a:r>
          </a:p>
        </p:txBody>
      </p:sp>
      <p:sp>
        <p:nvSpPr>
          <p:cNvPr id="3" name="Content Placeholder 2">
            <a:extLst>
              <a:ext uri="{FF2B5EF4-FFF2-40B4-BE49-F238E27FC236}">
                <a16:creationId xmlns:a16="http://schemas.microsoft.com/office/drawing/2014/main" id="{AEAF084C-A4D2-4243-A095-A7F3F58E163F}"/>
              </a:ext>
            </a:extLst>
          </p:cNvPr>
          <p:cNvSpPr>
            <a:spLocks noGrp="1"/>
          </p:cNvSpPr>
          <p:nvPr>
            <p:ph idx="1"/>
          </p:nvPr>
        </p:nvSpPr>
        <p:spPr/>
        <p:txBody>
          <a:bodyPr/>
          <a:lstStyle/>
          <a:p>
            <a:r>
              <a:rPr lang="en-US"/>
              <a:t>Does not have the basic form of dot product: nonlinearity</a:t>
            </a:r>
          </a:p>
          <a:p>
            <a:r>
              <a:rPr lang="en-US"/>
              <a:t>Generalizes </a:t>
            </a:r>
            <a:r>
              <a:rPr lang="en-US" err="1"/>
              <a:t>ReLU</a:t>
            </a:r>
            <a:r>
              <a:rPr lang="en-US"/>
              <a:t> and Leaky </a:t>
            </a:r>
            <a:r>
              <a:rPr lang="en-US" err="1"/>
              <a:t>ReLU</a:t>
            </a:r>
            <a:endParaRPr lang="en-US"/>
          </a:p>
          <a:p>
            <a:r>
              <a:rPr lang="en-US"/>
              <a:t>Linear regime; does not saturate; does not die</a:t>
            </a:r>
          </a:p>
          <a:p>
            <a:r>
              <a:rPr lang="en-US"/>
              <a:t>The number of parameters doubles.</a:t>
            </a:r>
          </a:p>
        </p:txBody>
      </p:sp>
      <p:sp>
        <p:nvSpPr>
          <p:cNvPr id="4" name="Slide Number Placeholder 3">
            <a:extLst>
              <a:ext uri="{FF2B5EF4-FFF2-40B4-BE49-F238E27FC236}">
                <a16:creationId xmlns:a16="http://schemas.microsoft.com/office/drawing/2014/main" id="{8E2431C0-14D4-7144-94F4-79CA7F6CC980}"/>
              </a:ext>
            </a:extLst>
          </p:cNvPr>
          <p:cNvSpPr>
            <a:spLocks noGrp="1"/>
          </p:cNvSpPr>
          <p:nvPr>
            <p:ph type="sldNum" sz="quarter" idx="12"/>
          </p:nvPr>
        </p:nvSpPr>
        <p:spPr/>
        <p:txBody>
          <a:bodyPr/>
          <a:lstStyle/>
          <a:p>
            <a:fld id="{E5932E52-A745-554A-9C07-397D5110EB4B}" type="slidenum">
              <a:rPr lang="en-US" smtClean="0"/>
              <a:pPr/>
              <a:t>15</a:t>
            </a:fld>
            <a:endParaRPr lang="en-US"/>
          </a:p>
        </p:txBody>
      </p:sp>
      <p:pic>
        <p:nvPicPr>
          <p:cNvPr id="5" name="Picture 4">
            <a:extLst>
              <a:ext uri="{FF2B5EF4-FFF2-40B4-BE49-F238E27FC236}">
                <a16:creationId xmlns:a16="http://schemas.microsoft.com/office/drawing/2014/main" id="{8E114876-1716-5E4F-B5D7-EB7433365F8C}"/>
              </a:ext>
            </a:extLst>
          </p:cNvPr>
          <p:cNvPicPr>
            <a:picLocks noChangeAspect="1"/>
          </p:cNvPicPr>
          <p:nvPr/>
        </p:nvPicPr>
        <p:blipFill>
          <a:blip r:embed="rId3"/>
          <a:stretch>
            <a:fillRect/>
          </a:stretch>
        </p:blipFill>
        <p:spPr>
          <a:xfrm>
            <a:off x="3161255" y="3483078"/>
            <a:ext cx="2821489" cy="295860"/>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63D2D50E-8631-77FF-CB70-2CF40DC7705F}"/>
                  </a:ext>
                </a:extLst>
              </p14:cNvPr>
              <p14:cNvContentPartPr/>
              <p14:nvPr/>
            </p14:nvContentPartPr>
            <p14:xfrm>
              <a:off x="3255710" y="3816330"/>
              <a:ext cx="2656080" cy="84960"/>
            </p14:xfrm>
          </p:contentPart>
        </mc:Choice>
        <mc:Fallback xmlns="">
          <p:pic>
            <p:nvPicPr>
              <p:cNvPr id="6" name="Ink 5">
                <a:extLst>
                  <a:ext uri="{FF2B5EF4-FFF2-40B4-BE49-F238E27FC236}">
                    <a16:creationId xmlns:a16="http://schemas.microsoft.com/office/drawing/2014/main" id="{63D2D50E-8631-77FF-CB70-2CF40DC7705F}"/>
                  </a:ext>
                </a:extLst>
              </p:cNvPr>
              <p:cNvPicPr/>
              <p:nvPr/>
            </p:nvPicPr>
            <p:blipFill>
              <a:blip r:embed="rId5"/>
              <a:stretch>
                <a:fillRect/>
              </a:stretch>
            </p:blipFill>
            <p:spPr>
              <a:xfrm>
                <a:off x="3240230" y="3800850"/>
                <a:ext cx="268668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2">
                <a:extLst>
                  <a:ext uri="{FF2B5EF4-FFF2-40B4-BE49-F238E27FC236}">
                    <a16:creationId xmlns:a16="http://schemas.microsoft.com/office/drawing/2014/main" id="{91B34CB1-9CC7-7995-EE77-0C8490BADEDA}"/>
                  </a:ext>
                </a:extLst>
              </p14:cNvPr>
              <p14:cNvContentPartPr/>
              <p14:nvPr/>
            </p14:nvContentPartPr>
            <p14:xfrm>
              <a:off x="5255510" y="3094170"/>
              <a:ext cx="180360" cy="287280"/>
            </p14:xfrm>
          </p:contentPart>
        </mc:Choice>
        <mc:Fallback xmlns="">
          <p:pic>
            <p:nvPicPr>
              <p:cNvPr id="11" name="Ink 12">
                <a:extLst>
                  <a:ext uri="{FF2B5EF4-FFF2-40B4-BE49-F238E27FC236}">
                    <a16:creationId xmlns:a16="http://schemas.microsoft.com/office/drawing/2014/main" id="{91B34CB1-9CC7-7995-EE77-0C8490BADEDA}"/>
                  </a:ext>
                </a:extLst>
              </p:cNvPr>
              <p:cNvPicPr/>
              <p:nvPr/>
            </p:nvPicPr>
            <p:blipFill>
              <a:blip r:embed="rId7"/>
              <a:stretch>
                <a:fillRect/>
              </a:stretch>
            </p:blipFill>
            <p:spPr>
              <a:xfrm>
                <a:off x="5240030" y="3078690"/>
                <a:ext cx="21096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2">
                <a:extLst>
                  <a:ext uri="{FF2B5EF4-FFF2-40B4-BE49-F238E27FC236}">
                    <a16:creationId xmlns:a16="http://schemas.microsoft.com/office/drawing/2014/main" id="{4213231A-0926-A6E5-1A94-CC0D760BC6EB}"/>
                  </a:ext>
                </a:extLst>
              </p14:cNvPr>
              <p14:cNvContentPartPr/>
              <p14:nvPr/>
            </p14:nvContentPartPr>
            <p14:xfrm>
              <a:off x="4202510" y="3145290"/>
              <a:ext cx="153720" cy="260280"/>
            </p14:xfrm>
          </p:contentPart>
        </mc:Choice>
        <mc:Fallback xmlns="">
          <p:pic>
            <p:nvPicPr>
              <p:cNvPr id="12" name="Ink 12">
                <a:extLst>
                  <a:ext uri="{FF2B5EF4-FFF2-40B4-BE49-F238E27FC236}">
                    <a16:creationId xmlns:a16="http://schemas.microsoft.com/office/drawing/2014/main" id="{4213231A-0926-A6E5-1A94-CC0D760BC6EB}"/>
                  </a:ext>
                </a:extLst>
              </p:cNvPr>
              <p:cNvPicPr/>
              <p:nvPr/>
            </p:nvPicPr>
            <p:blipFill>
              <a:blip r:embed="rId9"/>
              <a:stretch>
                <a:fillRect/>
              </a:stretch>
            </p:blipFill>
            <p:spPr>
              <a:xfrm>
                <a:off x="4187066" y="3129789"/>
                <a:ext cx="184249" cy="290922"/>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4" name="Ink 24">
                <a:extLst>
                  <a:ext uri="{FF2B5EF4-FFF2-40B4-BE49-F238E27FC236}">
                    <a16:creationId xmlns:a16="http://schemas.microsoft.com/office/drawing/2014/main" id="{E69845D4-AFB4-BBB7-67F9-2A5AA5E329AA}"/>
                  </a:ext>
                </a:extLst>
              </p14:cNvPr>
              <p14:cNvContentPartPr/>
              <p14:nvPr/>
            </p14:nvContentPartPr>
            <p14:xfrm>
              <a:off x="3614990" y="4070850"/>
              <a:ext cx="1154160" cy="449640"/>
            </p14:xfrm>
          </p:contentPart>
        </mc:Choice>
        <mc:Fallback xmlns="">
          <p:pic>
            <p:nvPicPr>
              <p:cNvPr id="24" name="Ink 24">
                <a:extLst>
                  <a:ext uri="{FF2B5EF4-FFF2-40B4-BE49-F238E27FC236}">
                    <a16:creationId xmlns:a16="http://schemas.microsoft.com/office/drawing/2014/main" id="{E69845D4-AFB4-BBB7-67F9-2A5AA5E329AA}"/>
                  </a:ext>
                </a:extLst>
              </p:cNvPr>
              <p:cNvPicPr/>
              <p:nvPr/>
            </p:nvPicPr>
            <p:blipFill>
              <a:blip r:embed="rId11"/>
              <a:stretch>
                <a:fillRect/>
              </a:stretch>
            </p:blipFill>
            <p:spPr>
              <a:xfrm>
                <a:off x="3599505" y="4055370"/>
                <a:ext cx="118477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Ink 37">
                <a:extLst>
                  <a:ext uri="{FF2B5EF4-FFF2-40B4-BE49-F238E27FC236}">
                    <a16:creationId xmlns:a16="http://schemas.microsoft.com/office/drawing/2014/main" id="{2952001F-4003-2B97-D20B-231684EAB95E}"/>
                  </a:ext>
                </a:extLst>
              </p14:cNvPr>
              <p14:cNvContentPartPr/>
              <p14:nvPr/>
            </p14:nvContentPartPr>
            <p14:xfrm>
              <a:off x="5052830" y="3980850"/>
              <a:ext cx="1832760" cy="570600"/>
            </p14:xfrm>
          </p:contentPart>
        </mc:Choice>
        <mc:Fallback xmlns="">
          <p:pic>
            <p:nvPicPr>
              <p:cNvPr id="37" name="Ink 37">
                <a:extLst>
                  <a:ext uri="{FF2B5EF4-FFF2-40B4-BE49-F238E27FC236}">
                    <a16:creationId xmlns:a16="http://schemas.microsoft.com/office/drawing/2014/main" id="{2952001F-4003-2B97-D20B-231684EAB95E}"/>
                  </a:ext>
                </a:extLst>
              </p:cNvPr>
              <p:cNvPicPr/>
              <p:nvPr/>
            </p:nvPicPr>
            <p:blipFill>
              <a:blip r:embed="rId13"/>
              <a:stretch>
                <a:fillRect/>
              </a:stretch>
            </p:blipFill>
            <p:spPr>
              <a:xfrm>
                <a:off x="5037353" y="3965380"/>
                <a:ext cx="1863354" cy="60118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3" name="Ink 53">
                <a:extLst>
                  <a:ext uri="{FF2B5EF4-FFF2-40B4-BE49-F238E27FC236}">
                    <a16:creationId xmlns:a16="http://schemas.microsoft.com/office/drawing/2014/main" id="{DD1C0BC4-7E6D-93DA-1237-7F2FE7AAD782}"/>
                  </a:ext>
                </a:extLst>
              </p14:cNvPr>
              <p14:cNvContentPartPr/>
              <p14:nvPr/>
            </p14:nvContentPartPr>
            <p14:xfrm>
              <a:off x="3054110" y="4821450"/>
              <a:ext cx="2196360" cy="513720"/>
            </p14:xfrm>
          </p:contentPart>
        </mc:Choice>
        <mc:Fallback xmlns="">
          <p:pic>
            <p:nvPicPr>
              <p:cNvPr id="53" name="Ink 53">
                <a:extLst>
                  <a:ext uri="{FF2B5EF4-FFF2-40B4-BE49-F238E27FC236}">
                    <a16:creationId xmlns:a16="http://schemas.microsoft.com/office/drawing/2014/main" id="{DD1C0BC4-7E6D-93DA-1237-7F2FE7AAD782}"/>
                  </a:ext>
                </a:extLst>
              </p:cNvPr>
              <p:cNvPicPr/>
              <p:nvPr/>
            </p:nvPicPr>
            <p:blipFill>
              <a:blip r:embed="rId15"/>
              <a:stretch>
                <a:fillRect/>
              </a:stretch>
            </p:blipFill>
            <p:spPr>
              <a:xfrm>
                <a:off x="3038630" y="4805970"/>
                <a:ext cx="2226960" cy="544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4" name="Ink 53">
                <a:extLst>
                  <a:ext uri="{FF2B5EF4-FFF2-40B4-BE49-F238E27FC236}">
                    <a16:creationId xmlns:a16="http://schemas.microsoft.com/office/drawing/2014/main" id="{39279259-BD99-1A02-6238-EBF09209893D}"/>
                  </a:ext>
                </a:extLst>
              </p14:cNvPr>
              <p14:cNvContentPartPr/>
              <p14:nvPr/>
            </p14:nvContentPartPr>
            <p14:xfrm>
              <a:off x="5371790" y="4983450"/>
              <a:ext cx="222120" cy="198360"/>
            </p14:xfrm>
          </p:contentPart>
        </mc:Choice>
        <mc:Fallback xmlns="">
          <p:pic>
            <p:nvPicPr>
              <p:cNvPr id="54" name="Ink 53">
                <a:extLst>
                  <a:ext uri="{FF2B5EF4-FFF2-40B4-BE49-F238E27FC236}">
                    <a16:creationId xmlns:a16="http://schemas.microsoft.com/office/drawing/2014/main" id="{39279259-BD99-1A02-6238-EBF09209893D}"/>
                  </a:ext>
                </a:extLst>
              </p:cNvPr>
              <p:cNvPicPr/>
              <p:nvPr/>
            </p:nvPicPr>
            <p:blipFill>
              <a:blip r:embed="rId17"/>
              <a:stretch>
                <a:fillRect/>
              </a:stretch>
            </p:blipFill>
            <p:spPr>
              <a:xfrm>
                <a:off x="5356310" y="4967970"/>
                <a:ext cx="25272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5" name="Ink 54">
                <a:extLst>
                  <a:ext uri="{FF2B5EF4-FFF2-40B4-BE49-F238E27FC236}">
                    <a16:creationId xmlns:a16="http://schemas.microsoft.com/office/drawing/2014/main" id="{C55EDA61-A801-7B83-784F-055A83AF2945}"/>
                  </a:ext>
                </a:extLst>
              </p14:cNvPr>
              <p14:cNvContentPartPr/>
              <p14:nvPr/>
            </p14:nvContentPartPr>
            <p14:xfrm>
              <a:off x="5689310" y="5141490"/>
              <a:ext cx="47880" cy="119160"/>
            </p14:xfrm>
          </p:contentPart>
        </mc:Choice>
        <mc:Fallback xmlns="">
          <p:pic>
            <p:nvPicPr>
              <p:cNvPr id="55" name="Ink 54">
                <a:extLst>
                  <a:ext uri="{FF2B5EF4-FFF2-40B4-BE49-F238E27FC236}">
                    <a16:creationId xmlns:a16="http://schemas.microsoft.com/office/drawing/2014/main" id="{C55EDA61-A801-7B83-784F-055A83AF2945}"/>
                  </a:ext>
                </a:extLst>
              </p:cNvPr>
              <p:cNvPicPr/>
              <p:nvPr/>
            </p:nvPicPr>
            <p:blipFill>
              <a:blip r:embed="rId19"/>
              <a:stretch>
                <a:fillRect/>
              </a:stretch>
            </p:blipFill>
            <p:spPr>
              <a:xfrm>
                <a:off x="5673830" y="5126010"/>
                <a:ext cx="7848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6" name="Ink 55">
                <a:extLst>
                  <a:ext uri="{FF2B5EF4-FFF2-40B4-BE49-F238E27FC236}">
                    <a16:creationId xmlns:a16="http://schemas.microsoft.com/office/drawing/2014/main" id="{BB891350-7D5F-5D9C-C35C-9C7D7C312F44}"/>
                  </a:ext>
                </a:extLst>
              </p14:cNvPr>
              <p14:cNvContentPartPr/>
              <p14:nvPr/>
            </p14:nvContentPartPr>
            <p14:xfrm>
              <a:off x="5744750" y="4826850"/>
              <a:ext cx="167400" cy="16200"/>
            </p14:xfrm>
          </p:contentPart>
        </mc:Choice>
        <mc:Fallback xmlns="">
          <p:pic>
            <p:nvPicPr>
              <p:cNvPr id="56" name="Ink 55">
                <a:extLst>
                  <a:ext uri="{FF2B5EF4-FFF2-40B4-BE49-F238E27FC236}">
                    <a16:creationId xmlns:a16="http://schemas.microsoft.com/office/drawing/2014/main" id="{BB891350-7D5F-5D9C-C35C-9C7D7C312F44}"/>
                  </a:ext>
                </a:extLst>
              </p:cNvPr>
              <p:cNvPicPr/>
              <p:nvPr/>
            </p:nvPicPr>
            <p:blipFill>
              <a:blip r:embed="rId21"/>
              <a:stretch>
                <a:fillRect/>
              </a:stretch>
            </p:blipFill>
            <p:spPr>
              <a:xfrm>
                <a:off x="5729270" y="4811370"/>
                <a:ext cx="1980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7" name="Ink 56">
                <a:extLst>
                  <a:ext uri="{FF2B5EF4-FFF2-40B4-BE49-F238E27FC236}">
                    <a16:creationId xmlns:a16="http://schemas.microsoft.com/office/drawing/2014/main" id="{E12B2264-2EE9-0F86-F4F8-2BF52D6B09E7}"/>
                  </a:ext>
                </a:extLst>
              </p14:cNvPr>
              <p14:cNvContentPartPr/>
              <p14:nvPr/>
            </p14:nvContentPartPr>
            <p14:xfrm>
              <a:off x="5853470" y="4858530"/>
              <a:ext cx="16200" cy="174960"/>
            </p14:xfrm>
          </p:contentPart>
        </mc:Choice>
        <mc:Fallback xmlns="">
          <p:pic>
            <p:nvPicPr>
              <p:cNvPr id="57" name="Ink 56">
                <a:extLst>
                  <a:ext uri="{FF2B5EF4-FFF2-40B4-BE49-F238E27FC236}">
                    <a16:creationId xmlns:a16="http://schemas.microsoft.com/office/drawing/2014/main" id="{E12B2264-2EE9-0F86-F4F8-2BF52D6B09E7}"/>
                  </a:ext>
                </a:extLst>
              </p:cNvPr>
              <p:cNvPicPr/>
              <p:nvPr/>
            </p:nvPicPr>
            <p:blipFill>
              <a:blip r:embed="rId23"/>
              <a:stretch>
                <a:fillRect/>
              </a:stretch>
            </p:blipFill>
            <p:spPr>
              <a:xfrm>
                <a:off x="5838327" y="4843050"/>
                <a:ext cx="46135"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8" name="Ink 57">
                <a:extLst>
                  <a:ext uri="{FF2B5EF4-FFF2-40B4-BE49-F238E27FC236}">
                    <a16:creationId xmlns:a16="http://schemas.microsoft.com/office/drawing/2014/main" id="{90093461-D903-6869-7A77-0BC0203C930C}"/>
                  </a:ext>
                </a:extLst>
              </p14:cNvPr>
              <p14:cNvContentPartPr/>
              <p14:nvPr/>
            </p14:nvContentPartPr>
            <p14:xfrm>
              <a:off x="5953910" y="5013330"/>
              <a:ext cx="90360" cy="120960"/>
            </p14:xfrm>
          </p:contentPart>
        </mc:Choice>
        <mc:Fallback xmlns="">
          <p:pic>
            <p:nvPicPr>
              <p:cNvPr id="58" name="Ink 57">
                <a:extLst>
                  <a:ext uri="{FF2B5EF4-FFF2-40B4-BE49-F238E27FC236}">
                    <a16:creationId xmlns:a16="http://schemas.microsoft.com/office/drawing/2014/main" id="{90093461-D903-6869-7A77-0BC0203C930C}"/>
                  </a:ext>
                </a:extLst>
              </p:cNvPr>
              <p:cNvPicPr/>
              <p:nvPr/>
            </p:nvPicPr>
            <p:blipFill>
              <a:blip r:embed="rId25"/>
              <a:stretch>
                <a:fillRect/>
              </a:stretch>
            </p:blipFill>
            <p:spPr>
              <a:xfrm>
                <a:off x="5938430" y="4997850"/>
                <a:ext cx="1209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9" name="Ink 58">
                <a:extLst>
                  <a:ext uri="{FF2B5EF4-FFF2-40B4-BE49-F238E27FC236}">
                    <a16:creationId xmlns:a16="http://schemas.microsoft.com/office/drawing/2014/main" id="{D670D928-CAFE-96AA-C427-39B7F18E6BD1}"/>
                  </a:ext>
                </a:extLst>
              </p14:cNvPr>
              <p14:cNvContentPartPr/>
              <p14:nvPr/>
            </p14:nvContentPartPr>
            <p14:xfrm>
              <a:off x="5939150" y="5022690"/>
              <a:ext cx="131040" cy="203760"/>
            </p14:xfrm>
          </p:contentPart>
        </mc:Choice>
        <mc:Fallback xmlns="">
          <p:pic>
            <p:nvPicPr>
              <p:cNvPr id="59" name="Ink 58">
                <a:extLst>
                  <a:ext uri="{FF2B5EF4-FFF2-40B4-BE49-F238E27FC236}">
                    <a16:creationId xmlns:a16="http://schemas.microsoft.com/office/drawing/2014/main" id="{D670D928-CAFE-96AA-C427-39B7F18E6BD1}"/>
                  </a:ext>
                </a:extLst>
              </p:cNvPr>
              <p:cNvPicPr/>
              <p:nvPr/>
            </p:nvPicPr>
            <p:blipFill>
              <a:blip r:embed="rId27"/>
              <a:stretch>
                <a:fillRect/>
              </a:stretch>
            </p:blipFill>
            <p:spPr>
              <a:xfrm>
                <a:off x="5923670" y="5007237"/>
                <a:ext cx="161640" cy="234306"/>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0" name="Ink 59">
                <a:extLst>
                  <a:ext uri="{FF2B5EF4-FFF2-40B4-BE49-F238E27FC236}">
                    <a16:creationId xmlns:a16="http://schemas.microsoft.com/office/drawing/2014/main" id="{9ABEAE1F-60AA-E91C-52A8-5E561CC48D34}"/>
                  </a:ext>
                </a:extLst>
              </p14:cNvPr>
              <p14:cNvContentPartPr/>
              <p14:nvPr/>
            </p14:nvContentPartPr>
            <p14:xfrm>
              <a:off x="6155150" y="5075610"/>
              <a:ext cx="174960" cy="37440"/>
            </p14:xfrm>
          </p:contentPart>
        </mc:Choice>
        <mc:Fallback xmlns="">
          <p:pic>
            <p:nvPicPr>
              <p:cNvPr id="60" name="Ink 59">
                <a:extLst>
                  <a:ext uri="{FF2B5EF4-FFF2-40B4-BE49-F238E27FC236}">
                    <a16:creationId xmlns:a16="http://schemas.microsoft.com/office/drawing/2014/main" id="{9ABEAE1F-60AA-E91C-52A8-5E561CC48D34}"/>
                  </a:ext>
                </a:extLst>
              </p:cNvPr>
              <p:cNvPicPr/>
              <p:nvPr/>
            </p:nvPicPr>
            <p:blipFill>
              <a:blip r:embed="rId29"/>
              <a:stretch>
                <a:fillRect/>
              </a:stretch>
            </p:blipFill>
            <p:spPr>
              <a:xfrm>
                <a:off x="6139670" y="5060130"/>
                <a:ext cx="20556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1" name="Ink 60">
                <a:extLst>
                  <a:ext uri="{FF2B5EF4-FFF2-40B4-BE49-F238E27FC236}">
                    <a16:creationId xmlns:a16="http://schemas.microsoft.com/office/drawing/2014/main" id="{0664689B-BE64-3E1C-9A24-96CDCA97163C}"/>
                  </a:ext>
                </a:extLst>
              </p14:cNvPr>
              <p14:cNvContentPartPr/>
              <p14:nvPr/>
            </p14:nvContentPartPr>
            <p14:xfrm>
              <a:off x="6239750" y="4975170"/>
              <a:ext cx="32040" cy="259560"/>
            </p14:xfrm>
          </p:contentPart>
        </mc:Choice>
        <mc:Fallback xmlns="">
          <p:pic>
            <p:nvPicPr>
              <p:cNvPr id="61" name="Ink 60">
                <a:extLst>
                  <a:ext uri="{FF2B5EF4-FFF2-40B4-BE49-F238E27FC236}">
                    <a16:creationId xmlns:a16="http://schemas.microsoft.com/office/drawing/2014/main" id="{0664689B-BE64-3E1C-9A24-96CDCA97163C}"/>
                  </a:ext>
                </a:extLst>
              </p:cNvPr>
              <p:cNvPicPr/>
              <p:nvPr/>
            </p:nvPicPr>
            <p:blipFill>
              <a:blip r:embed="rId31"/>
              <a:stretch>
                <a:fillRect/>
              </a:stretch>
            </p:blipFill>
            <p:spPr>
              <a:xfrm>
                <a:off x="6224270" y="4959690"/>
                <a:ext cx="6264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2" name="Ink 61">
                <a:extLst>
                  <a:ext uri="{FF2B5EF4-FFF2-40B4-BE49-F238E27FC236}">
                    <a16:creationId xmlns:a16="http://schemas.microsoft.com/office/drawing/2014/main" id="{2D86CBFE-8E17-5F33-5811-FA23C9B9D240}"/>
                  </a:ext>
                </a:extLst>
              </p14:cNvPr>
              <p14:cNvContentPartPr/>
              <p14:nvPr/>
            </p14:nvContentPartPr>
            <p14:xfrm>
              <a:off x="6366830" y="4949250"/>
              <a:ext cx="106200" cy="317160"/>
            </p14:xfrm>
          </p:contentPart>
        </mc:Choice>
        <mc:Fallback xmlns="">
          <p:pic>
            <p:nvPicPr>
              <p:cNvPr id="62" name="Ink 61">
                <a:extLst>
                  <a:ext uri="{FF2B5EF4-FFF2-40B4-BE49-F238E27FC236}">
                    <a16:creationId xmlns:a16="http://schemas.microsoft.com/office/drawing/2014/main" id="{2D86CBFE-8E17-5F33-5811-FA23C9B9D240}"/>
                  </a:ext>
                </a:extLst>
              </p:cNvPr>
              <p:cNvPicPr/>
              <p:nvPr/>
            </p:nvPicPr>
            <p:blipFill>
              <a:blip r:embed="rId33"/>
              <a:stretch>
                <a:fillRect/>
              </a:stretch>
            </p:blipFill>
            <p:spPr>
              <a:xfrm>
                <a:off x="6351350" y="4933788"/>
                <a:ext cx="136800" cy="347725"/>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3" name="Ink 62">
                <a:extLst>
                  <a:ext uri="{FF2B5EF4-FFF2-40B4-BE49-F238E27FC236}">
                    <a16:creationId xmlns:a16="http://schemas.microsoft.com/office/drawing/2014/main" id="{0A8FBEDD-15EE-B68E-A76D-350C4F7F8483}"/>
                  </a:ext>
                </a:extLst>
              </p14:cNvPr>
              <p14:cNvContentPartPr/>
              <p14:nvPr/>
            </p14:nvContentPartPr>
            <p14:xfrm>
              <a:off x="6557270" y="5128530"/>
              <a:ext cx="63720" cy="122040"/>
            </p14:xfrm>
          </p:contentPart>
        </mc:Choice>
        <mc:Fallback xmlns="">
          <p:pic>
            <p:nvPicPr>
              <p:cNvPr id="63" name="Ink 62">
                <a:extLst>
                  <a:ext uri="{FF2B5EF4-FFF2-40B4-BE49-F238E27FC236}">
                    <a16:creationId xmlns:a16="http://schemas.microsoft.com/office/drawing/2014/main" id="{0A8FBEDD-15EE-B68E-A76D-350C4F7F8483}"/>
                  </a:ext>
                </a:extLst>
              </p:cNvPr>
              <p:cNvPicPr/>
              <p:nvPr/>
            </p:nvPicPr>
            <p:blipFill>
              <a:blip r:embed="rId35"/>
              <a:stretch>
                <a:fillRect/>
              </a:stretch>
            </p:blipFill>
            <p:spPr>
              <a:xfrm>
                <a:off x="6541877" y="5113096"/>
                <a:ext cx="94148" cy="15255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4" name="Ink 63">
                <a:extLst>
                  <a:ext uri="{FF2B5EF4-FFF2-40B4-BE49-F238E27FC236}">
                    <a16:creationId xmlns:a16="http://schemas.microsoft.com/office/drawing/2014/main" id="{3E2EA3E2-1636-81BC-5F14-CB986D985919}"/>
                  </a:ext>
                </a:extLst>
              </p14:cNvPr>
              <p14:cNvContentPartPr/>
              <p14:nvPr/>
            </p14:nvContentPartPr>
            <p14:xfrm>
              <a:off x="6694790" y="4985610"/>
              <a:ext cx="53280" cy="302040"/>
            </p14:xfrm>
          </p:contentPart>
        </mc:Choice>
        <mc:Fallback xmlns="">
          <p:pic>
            <p:nvPicPr>
              <p:cNvPr id="64" name="Ink 63">
                <a:extLst>
                  <a:ext uri="{FF2B5EF4-FFF2-40B4-BE49-F238E27FC236}">
                    <a16:creationId xmlns:a16="http://schemas.microsoft.com/office/drawing/2014/main" id="{3E2EA3E2-1636-81BC-5F14-CB986D985919}"/>
                  </a:ext>
                </a:extLst>
              </p:cNvPr>
              <p:cNvPicPr/>
              <p:nvPr/>
            </p:nvPicPr>
            <p:blipFill>
              <a:blip r:embed="rId37"/>
              <a:stretch>
                <a:fillRect/>
              </a:stretch>
            </p:blipFill>
            <p:spPr>
              <a:xfrm>
                <a:off x="6679310" y="4970112"/>
                <a:ext cx="83880" cy="332677"/>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5" name="Ink 64">
                <a:extLst>
                  <a:ext uri="{FF2B5EF4-FFF2-40B4-BE49-F238E27FC236}">
                    <a16:creationId xmlns:a16="http://schemas.microsoft.com/office/drawing/2014/main" id="{2AA56202-002B-F8F9-5393-3A82E7CB3FCD}"/>
                  </a:ext>
                </a:extLst>
              </p14:cNvPr>
              <p14:cNvContentPartPr/>
              <p14:nvPr/>
            </p14:nvContentPartPr>
            <p14:xfrm>
              <a:off x="7059830" y="5081010"/>
              <a:ext cx="143280" cy="5760"/>
            </p14:xfrm>
          </p:contentPart>
        </mc:Choice>
        <mc:Fallback xmlns="">
          <p:pic>
            <p:nvPicPr>
              <p:cNvPr id="65" name="Ink 64">
                <a:extLst>
                  <a:ext uri="{FF2B5EF4-FFF2-40B4-BE49-F238E27FC236}">
                    <a16:creationId xmlns:a16="http://schemas.microsoft.com/office/drawing/2014/main" id="{2AA56202-002B-F8F9-5393-3A82E7CB3FCD}"/>
                  </a:ext>
                </a:extLst>
              </p:cNvPr>
              <p:cNvPicPr/>
              <p:nvPr/>
            </p:nvPicPr>
            <p:blipFill>
              <a:blip r:embed="rId39"/>
              <a:stretch>
                <a:fillRect/>
              </a:stretch>
            </p:blipFill>
            <p:spPr>
              <a:xfrm>
                <a:off x="7044350" y="5065530"/>
                <a:ext cx="17388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6" name="Ink 65">
                <a:extLst>
                  <a:ext uri="{FF2B5EF4-FFF2-40B4-BE49-F238E27FC236}">
                    <a16:creationId xmlns:a16="http://schemas.microsoft.com/office/drawing/2014/main" id="{94267FB4-5223-6C11-9971-DF2907CD7115}"/>
                  </a:ext>
                </a:extLst>
              </p14:cNvPr>
              <p14:cNvContentPartPr/>
              <p14:nvPr/>
            </p14:nvContentPartPr>
            <p14:xfrm>
              <a:off x="7081070" y="5160210"/>
              <a:ext cx="127440" cy="32040"/>
            </p14:xfrm>
          </p:contentPart>
        </mc:Choice>
        <mc:Fallback xmlns="">
          <p:pic>
            <p:nvPicPr>
              <p:cNvPr id="66" name="Ink 65">
                <a:extLst>
                  <a:ext uri="{FF2B5EF4-FFF2-40B4-BE49-F238E27FC236}">
                    <a16:creationId xmlns:a16="http://schemas.microsoft.com/office/drawing/2014/main" id="{94267FB4-5223-6C11-9971-DF2907CD7115}"/>
                  </a:ext>
                </a:extLst>
              </p:cNvPr>
              <p:cNvPicPr/>
              <p:nvPr/>
            </p:nvPicPr>
            <p:blipFill>
              <a:blip r:embed="rId41"/>
              <a:stretch>
                <a:fillRect/>
              </a:stretch>
            </p:blipFill>
            <p:spPr>
              <a:xfrm>
                <a:off x="7065546" y="5144730"/>
                <a:ext cx="158127"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7" name="Ink 66">
                <a:extLst>
                  <a:ext uri="{FF2B5EF4-FFF2-40B4-BE49-F238E27FC236}">
                    <a16:creationId xmlns:a16="http://schemas.microsoft.com/office/drawing/2014/main" id="{E165B43B-1434-729C-1D08-D63E34A88DAE}"/>
                  </a:ext>
                </a:extLst>
              </p14:cNvPr>
              <p14:cNvContentPartPr/>
              <p14:nvPr/>
            </p14:nvContentPartPr>
            <p14:xfrm>
              <a:off x="7361510" y="5015130"/>
              <a:ext cx="212040" cy="222480"/>
            </p14:xfrm>
          </p:contentPart>
        </mc:Choice>
        <mc:Fallback xmlns="">
          <p:pic>
            <p:nvPicPr>
              <p:cNvPr id="67" name="Ink 66">
                <a:extLst>
                  <a:ext uri="{FF2B5EF4-FFF2-40B4-BE49-F238E27FC236}">
                    <a16:creationId xmlns:a16="http://schemas.microsoft.com/office/drawing/2014/main" id="{E165B43B-1434-729C-1D08-D63E34A88DAE}"/>
                  </a:ext>
                </a:extLst>
              </p:cNvPr>
              <p:cNvPicPr/>
              <p:nvPr/>
            </p:nvPicPr>
            <p:blipFill>
              <a:blip r:embed="rId43"/>
              <a:stretch>
                <a:fillRect/>
              </a:stretch>
            </p:blipFill>
            <p:spPr>
              <a:xfrm>
                <a:off x="7346030" y="4999675"/>
                <a:ext cx="242640" cy="253031"/>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8" name="Ink 67">
                <a:extLst>
                  <a:ext uri="{FF2B5EF4-FFF2-40B4-BE49-F238E27FC236}">
                    <a16:creationId xmlns:a16="http://schemas.microsoft.com/office/drawing/2014/main" id="{515AF223-C238-D483-A562-943518712122}"/>
                  </a:ext>
                </a:extLst>
              </p14:cNvPr>
              <p14:cNvContentPartPr/>
              <p14:nvPr/>
            </p14:nvContentPartPr>
            <p14:xfrm>
              <a:off x="7657790" y="5144370"/>
              <a:ext cx="10800" cy="159120"/>
            </p14:xfrm>
          </p:contentPart>
        </mc:Choice>
        <mc:Fallback xmlns="">
          <p:pic>
            <p:nvPicPr>
              <p:cNvPr id="68" name="Ink 67">
                <a:extLst>
                  <a:ext uri="{FF2B5EF4-FFF2-40B4-BE49-F238E27FC236}">
                    <a16:creationId xmlns:a16="http://schemas.microsoft.com/office/drawing/2014/main" id="{515AF223-C238-D483-A562-943518712122}"/>
                  </a:ext>
                </a:extLst>
              </p:cNvPr>
              <p:cNvPicPr/>
              <p:nvPr/>
            </p:nvPicPr>
            <p:blipFill>
              <a:blip r:embed="rId45"/>
              <a:stretch>
                <a:fillRect/>
              </a:stretch>
            </p:blipFill>
            <p:spPr>
              <a:xfrm>
                <a:off x="7642310" y="5128855"/>
                <a:ext cx="41400" cy="189789"/>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9" name="Ink 68">
                <a:extLst>
                  <a:ext uri="{FF2B5EF4-FFF2-40B4-BE49-F238E27FC236}">
                    <a16:creationId xmlns:a16="http://schemas.microsoft.com/office/drawing/2014/main" id="{EDA8A1F9-1CBD-B24F-1324-FA7CBDD06C89}"/>
                  </a:ext>
                </a:extLst>
              </p14:cNvPr>
              <p14:cNvContentPartPr/>
              <p14:nvPr/>
            </p14:nvContentPartPr>
            <p14:xfrm>
              <a:off x="7668950" y="4811010"/>
              <a:ext cx="84600" cy="5760"/>
            </p14:xfrm>
          </p:contentPart>
        </mc:Choice>
        <mc:Fallback xmlns="">
          <p:pic>
            <p:nvPicPr>
              <p:cNvPr id="69" name="Ink 68">
                <a:extLst>
                  <a:ext uri="{FF2B5EF4-FFF2-40B4-BE49-F238E27FC236}">
                    <a16:creationId xmlns:a16="http://schemas.microsoft.com/office/drawing/2014/main" id="{EDA8A1F9-1CBD-B24F-1324-FA7CBDD06C89}"/>
                  </a:ext>
                </a:extLst>
              </p:cNvPr>
              <p:cNvPicPr/>
              <p:nvPr/>
            </p:nvPicPr>
            <p:blipFill>
              <a:blip r:embed="rId47"/>
              <a:stretch>
                <a:fillRect/>
              </a:stretch>
            </p:blipFill>
            <p:spPr>
              <a:xfrm>
                <a:off x="7653404" y="4795530"/>
                <a:ext cx="115331"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0" name="Ink 69">
                <a:extLst>
                  <a:ext uri="{FF2B5EF4-FFF2-40B4-BE49-F238E27FC236}">
                    <a16:creationId xmlns:a16="http://schemas.microsoft.com/office/drawing/2014/main" id="{FB2B4699-7AD7-8C34-A061-077517B3E6A2}"/>
                  </a:ext>
                </a:extLst>
              </p14:cNvPr>
              <p14:cNvContentPartPr/>
              <p14:nvPr/>
            </p14:nvContentPartPr>
            <p14:xfrm>
              <a:off x="7742750" y="4805610"/>
              <a:ext cx="360" cy="227880"/>
            </p14:xfrm>
          </p:contentPart>
        </mc:Choice>
        <mc:Fallback xmlns="">
          <p:pic>
            <p:nvPicPr>
              <p:cNvPr id="70" name="Ink 69">
                <a:extLst>
                  <a:ext uri="{FF2B5EF4-FFF2-40B4-BE49-F238E27FC236}">
                    <a16:creationId xmlns:a16="http://schemas.microsoft.com/office/drawing/2014/main" id="{FB2B4699-7AD7-8C34-A061-077517B3E6A2}"/>
                  </a:ext>
                </a:extLst>
              </p:cNvPr>
              <p:cNvPicPr/>
              <p:nvPr/>
            </p:nvPicPr>
            <p:blipFill>
              <a:blip r:embed="rId49"/>
              <a:stretch>
                <a:fillRect/>
              </a:stretch>
            </p:blipFill>
            <p:spPr>
              <a:xfrm>
                <a:off x="7727270" y="4790130"/>
                <a:ext cx="3096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71" name="Ink 70">
                <a:extLst>
                  <a:ext uri="{FF2B5EF4-FFF2-40B4-BE49-F238E27FC236}">
                    <a16:creationId xmlns:a16="http://schemas.microsoft.com/office/drawing/2014/main" id="{FB35EDC6-8E00-AAAC-EAC5-D22098AD7594}"/>
                  </a:ext>
                </a:extLst>
              </p14:cNvPr>
              <p14:cNvContentPartPr/>
              <p14:nvPr/>
            </p14:nvContentPartPr>
            <p14:xfrm>
              <a:off x="7949030" y="5001450"/>
              <a:ext cx="32040" cy="172800"/>
            </p14:xfrm>
          </p:contentPart>
        </mc:Choice>
        <mc:Fallback xmlns="">
          <p:pic>
            <p:nvPicPr>
              <p:cNvPr id="71" name="Ink 70">
                <a:extLst>
                  <a:ext uri="{FF2B5EF4-FFF2-40B4-BE49-F238E27FC236}">
                    <a16:creationId xmlns:a16="http://schemas.microsoft.com/office/drawing/2014/main" id="{FB35EDC6-8E00-AAAC-EAC5-D22098AD7594}"/>
                  </a:ext>
                </a:extLst>
              </p:cNvPr>
              <p:cNvPicPr/>
              <p:nvPr/>
            </p:nvPicPr>
            <p:blipFill>
              <a:blip r:embed="rId51"/>
              <a:stretch>
                <a:fillRect/>
              </a:stretch>
            </p:blipFill>
            <p:spPr>
              <a:xfrm>
                <a:off x="7933722" y="4985938"/>
                <a:ext cx="62300" cy="203464"/>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72" name="Ink 71">
                <a:extLst>
                  <a:ext uri="{FF2B5EF4-FFF2-40B4-BE49-F238E27FC236}">
                    <a16:creationId xmlns:a16="http://schemas.microsoft.com/office/drawing/2014/main" id="{10AA6F43-8F21-A06B-6BF6-2689196432A1}"/>
                  </a:ext>
                </a:extLst>
              </p14:cNvPr>
              <p14:cNvContentPartPr/>
              <p14:nvPr/>
            </p14:nvContentPartPr>
            <p14:xfrm>
              <a:off x="7864430" y="5012610"/>
              <a:ext cx="143280" cy="216720"/>
            </p14:xfrm>
          </p:contentPart>
        </mc:Choice>
        <mc:Fallback xmlns="">
          <p:pic>
            <p:nvPicPr>
              <p:cNvPr id="72" name="Ink 71">
                <a:extLst>
                  <a:ext uri="{FF2B5EF4-FFF2-40B4-BE49-F238E27FC236}">
                    <a16:creationId xmlns:a16="http://schemas.microsoft.com/office/drawing/2014/main" id="{10AA6F43-8F21-A06B-6BF6-2689196432A1}"/>
                  </a:ext>
                </a:extLst>
              </p:cNvPr>
              <p:cNvPicPr/>
              <p:nvPr/>
            </p:nvPicPr>
            <p:blipFill>
              <a:blip r:embed="rId53"/>
              <a:stretch>
                <a:fillRect/>
              </a:stretch>
            </p:blipFill>
            <p:spPr>
              <a:xfrm>
                <a:off x="7848950" y="4997130"/>
                <a:ext cx="17388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73" name="Ink 72">
                <a:extLst>
                  <a:ext uri="{FF2B5EF4-FFF2-40B4-BE49-F238E27FC236}">
                    <a16:creationId xmlns:a16="http://schemas.microsoft.com/office/drawing/2014/main" id="{8BD33C96-3BB0-7764-5579-FAFBADE6EEAE}"/>
                  </a:ext>
                </a:extLst>
              </p14:cNvPr>
              <p14:cNvContentPartPr/>
              <p14:nvPr/>
            </p14:nvContentPartPr>
            <p14:xfrm>
              <a:off x="8065310" y="5086050"/>
              <a:ext cx="122040" cy="32040"/>
            </p14:xfrm>
          </p:contentPart>
        </mc:Choice>
        <mc:Fallback xmlns="">
          <p:pic>
            <p:nvPicPr>
              <p:cNvPr id="73" name="Ink 72">
                <a:extLst>
                  <a:ext uri="{FF2B5EF4-FFF2-40B4-BE49-F238E27FC236}">
                    <a16:creationId xmlns:a16="http://schemas.microsoft.com/office/drawing/2014/main" id="{8BD33C96-3BB0-7764-5579-FAFBADE6EEAE}"/>
                  </a:ext>
                </a:extLst>
              </p:cNvPr>
              <p:cNvPicPr/>
              <p:nvPr/>
            </p:nvPicPr>
            <p:blipFill>
              <a:blip r:embed="rId55"/>
              <a:stretch>
                <a:fillRect/>
              </a:stretch>
            </p:blipFill>
            <p:spPr>
              <a:xfrm>
                <a:off x="8049830" y="5070570"/>
                <a:ext cx="15264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4" name="Ink 73">
                <a:extLst>
                  <a:ext uri="{FF2B5EF4-FFF2-40B4-BE49-F238E27FC236}">
                    <a16:creationId xmlns:a16="http://schemas.microsoft.com/office/drawing/2014/main" id="{6F1BC1CA-9E06-52B1-0E99-5A9BD4A741A5}"/>
                  </a:ext>
                </a:extLst>
              </p14:cNvPr>
              <p14:cNvContentPartPr/>
              <p14:nvPr/>
            </p14:nvContentPartPr>
            <p14:xfrm>
              <a:off x="8144870" y="4964370"/>
              <a:ext cx="16200" cy="243720"/>
            </p14:xfrm>
          </p:contentPart>
        </mc:Choice>
        <mc:Fallback xmlns="">
          <p:pic>
            <p:nvPicPr>
              <p:cNvPr id="74" name="Ink 73">
                <a:extLst>
                  <a:ext uri="{FF2B5EF4-FFF2-40B4-BE49-F238E27FC236}">
                    <a16:creationId xmlns:a16="http://schemas.microsoft.com/office/drawing/2014/main" id="{6F1BC1CA-9E06-52B1-0E99-5A9BD4A741A5}"/>
                  </a:ext>
                </a:extLst>
              </p:cNvPr>
              <p:cNvPicPr/>
              <p:nvPr/>
            </p:nvPicPr>
            <p:blipFill>
              <a:blip r:embed="rId57"/>
              <a:stretch>
                <a:fillRect/>
              </a:stretch>
            </p:blipFill>
            <p:spPr>
              <a:xfrm>
                <a:off x="8129390" y="4948890"/>
                <a:ext cx="4680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5" name="Ink 74">
                <a:extLst>
                  <a:ext uri="{FF2B5EF4-FFF2-40B4-BE49-F238E27FC236}">
                    <a16:creationId xmlns:a16="http://schemas.microsoft.com/office/drawing/2014/main" id="{7B38A123-770D-C24E-A52A-8E1309FF97C4}"/>
                  </a:ext>
                </a:extLst>
              </p14:cNvPr>
              <p14:cNvContentPartPr/>
              <p14:nvPr/>
            </p14:nvContentPartPr>
            <p14:xfrm>
              <a:off x="8314070" y="4813890"/>
              <a:ext cx="132480" cy="399600"/>
            </p14:xfrm>
          </p:contentPart>
        </mc:Choice>
        <mc:Fallback xmlns="">
          <p:pic>
            <p:nvPicPr>
              <p:cNvPr id="75" name="Ink 74">
                <a:extLst>
                  <a:ext uri="{FF2B5EF4-FFF2-40B4-BE49-F238E27FC236}">
                    <a16:creationId xmlns:a16="http://schemas.microsoft.com/office/drawing/2014/main" id="{7B38A123-770D-C24E-A52A-8E1309FF97C4}"/>
                  </a:ext>
                </a:extLst>
              </p:cNvPr>
              <p:cNvPicPr/>
              <p:nvPr/>
            </p:nvPicPr>
            <p:blipFill>
              <a:blip r:embed="rId59"/>
              <a:stretch>
                <a:fillRect/>
              </a:stretch>
            </p:blipFill>
            <p:spPr>
              <a:xfrm>
                <a:off x="8298590" y="4798410"/>
                <a:ext cx="163080" cy="4302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6" name="Ink 75">
                <a:extLst>
                  <a:ext uri="{FF2B5EF4-FFF2-40B4-BE49-F238E27FC236}">
                    <a16:creationId xmlns:a16="http://schemas.microsoft.com/office/drawing/2014/main" id="{38E572BD-68A1-FF81-072F-0473FDFACBD1}"/>
                  </a:ext>
                </a:extLst>
              </p14:cNvPr>
              <p14:cNvContentPartPr/>
              <p14:nvPr/>
            </p14:nvContentPartPr>
            <p14:xfrm>
              <a:off x="8509910" y="5123130"/>
              <a:ext cx="26640" cy="174960"/>
            </p14:xfrm>
          </p:contentPart>
        </mc:Choice>
        <mc:Fallback xmlns="">
          <p:pic>
            <p:nvPicPr>
              <p:cNvPr id="76" name="Ink 75">
                <a:extLst>
                  <a:ext uri="{FF2B5EF4-FFF2-40B4-BE49-F238E27FC236}">
                    <a16:creationId xmlns:a16="http://schemas.microsoft.com/office/drawing/2014/main" id="{38E572BD-68A1-FF81-072F-0473FDFACBD1}"/>
                  </a:ext>
                </a:extLst>
              </p:cNvPr>
              <p:cNvPicPr/>
              <p:nvPr/>
            </p:nvPicPr>
            <p:blipFill>
              <a:blip r:embed="rId61"/>
              <a:stretch>
                <a:fillRect/>
              </a:stretch>
            </p:blipFill>
            <p:spPr>
              <a:xfrm>
                <a:off x="8494636" y="5107650"/>
                <a:ext cx="56832"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7" name="Ink 76">
                <a:extLst>
                  <a:ext uri="{FF2B5EF4-FFF2-40B4-BE49-F238E27FC236}">
                    <a16:creationId xmlns:a16="http://schemas.microsoft.com/office/drawing/2014/main" id="{8192DCB4-C2C5-E00D-DFB2-7D0422BC0983}"/>
                  </a:ext>
                </a:extLst>
              </p14:cNvPr>
              <p14:cNvContentPartPr/>
              <p14:nvPr/>
            </p14:nvContentPartPr>
            <p14:xfrm>
              <a:off x="8742830" y="5160210"/>
              <a:ext cx="32040" cy="47880"/>
            </p14:xfrm>
          </p:contentPart>
        </mc:Choice>
        <mc:Fallback xmlns="">
          <p:pic>
            <p:nvPicPr>
              <p:cNvPr id="77" name="Ink 76">
                <a:extLst>
                  <a:ext uri="{FF2B5EF4-FFF2-40B4-BE49-F238E27FC236}">
                    <a16:creationId xmlns:a16="http://schemas.microsoft.com/office/drawing/2014/main" id="{8192DCB4-C2C5-E00D-DFB2-7D0422BC0983}"/>
                  </a:ext>
                </a:extLst>
              </p:cNvPr>
              <p:cNvPicPr/>
              <p:nvPr/>
            </p:nvPicPr>
            <p:blipFill>
              <a:blip r:embed="rId63"/>
              <a:stretch>
                <a:fillRect/>
              </a:stretch>
            </p:blipFill>
            <p:spPr>
              <a:xfrm>
                <a:off x="8727350" y="5144730"/>
                <a:ext cx="6264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8" name="Ink 77">
                <a:extLst>
                  <a:ext uri="{FF2B5EF4-FFF2-40B4-BE49-F238E27FC236}">
                    <a16:creationId xmlns:a16="http://schemas.microsoft.com/office/drawing/2014/main" id="{497A38AE-F68B-16DC-0D15-03FF4C6A07C7}"/>
                  </a:ext>
                </a:extLst>
              </p14:cNvPr>
              <p14:cNvContentPartPr/>
              <p14:nvPr/>
            </p14:nvContentPartPr>
            <p14:xfrm>
              <a:off x="7295630" y="5393130"/>
              <a:ext cx="1363320" cy="69120"/>
            </p14:xfrm>
          </p:contentPart>
        </mc:Choice>
        <mc:Fallback xmlns="">
          <p:pic>
            <p:nvPicPr>
              <p:cNvPr id="78" name="Ink 77">
                <a:extLst>
                  <a:ext uri="{FF2B5EF4-FFF2-40B4-BE49-F238E27FC236}">
                    <a16:creationId xmlns:a16="http://schemas.microsoft.com/office/drawing/2014/main" id="{497A38AE-F68B-16DC-0D15-03FF4C6A07C7}"/>
                  </a:ext>
                </a:extLst>
              </p:cNvPr>
              <p:cNvPicPr/>
              <p:nvPr/>
            </p:nvPicPr>
            <p:blipFill>
              <a:blip r:embed="rId65"/>
              <a:stretch>
                <a:fillRect/>
              </a:stretch>
            </p:blipFill>
            <p:spPr>
              <a:xfrm>
                <a:off x="7280150" y="5377730"/>
                <a:ext cx="1393920" cy="99561"/>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9" name="Ink 78">
                <a:extLst>
                  <a:ext uri="{FF2B5EF4-FFF2-40B4-BE49-F238E27FC236}">
                    <a16:creationId xmlns:a16="http://schemas.microsoft.com/office/drawing/2014/main" id="{986B2F3C-952F-BD7D-D861-332D586F4250}"/>
                  </a:ext>
                </a:extLst>
              </p14:cNvPr>
              <p14:cNvContentPartPr/>
              <p14:nvPr/>
            </p14:nvContentPartPr>
            <p14:xfrm>
              <a:off x="7639790" y="5562330"/>
              <a:ext cx="1140480" cy="27000"/>
            </p14:xfrm>
          </p:contentPart>
        </mc:Choice>
        <mc:Fallback xmlns="">
          <p:pic>
            <p:nvPicPr>
              <p:cNvPr id="79" name="Ink 78">
                <a:extLst>
                  <a:ext uri="{FF2B5EF4-FFF2-40B4-BE49-F238E27FC236}">
                    <a16:creationId xmlns:a16="http://schemas.microsoft.com/office/drawing/2014/main" id="{986B2F3C-952F-BD7D-D861-332D586F4250}"/>
                  </a:ext>
                </a:extLst>
              </p:cNvPr>
              <p:cNvPicPr/>
              <p:nvPr/>
            </p:nvPicPr>
            <p:blipFill>
              <a:blip r:embed="rId67"/>
              <a:stretch>
                <a:fillRect/>
              </a:stretch>
            </p:blipFill>
            <p:spPr>
              <a:xfrm>
                <a:off x="7624310" y="5546641"/>
                <a:ext cx="1171080" cy="58014"/>
              </a:xfrm>
              <a:prstGeom prst="rect">
                <a:avLst/>
              </a:prstGeom>
            </p:spPr>
          </p:pic>
        </mc:Fallback>
      </mc:AlternateContent>
    </p:spTree>
    <p:extLst>
      <p:ext uri="{BB962C8B-B14F-4D97-AF65-F5344CB8AC3E}">
        <p14:creationId xmlns:p14="http://schemas.microsoft.com/office/powerpoint/2010/main" val="2297986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1D202-0B65-8941-863D-1DA8462E696F}"/>
              </a:ext>
            </a:extLst>
          </p:cNvPr>
          <p:cNvSpPr>
            <a:spLocks noGrp="1"/>
          </p:cNvSpPr>
          <p:nvPr>
            <p:ph type="title"/>
          </p:nvPr>
        </p:nvSpPr>
        <p:spPr/>
        <p:txBody>
          <a:bodyPr/>
          <a:lstStyle/>
          <a:p>
            <a:r>
              <a:rPr lang="en-US"/>
              <a:t>General Rules for Activation Functions</a:t>
            </a:r>
          </a:p>
        </p:txBody>
      </p:sp>
      <p:sp>
        <p:nvSpPr>
          <p:cNvPr id="3" name="Content Placeholder 2">
            <a:extLst>
              <a:ext uri="{FF2B5EF4-FFF2-40B4-BE49-F238E27FC236}">
                <a16:creationId xmlns:a16="http://schemas.microsoft.com/office/drawing/2014/main" id="{D651C4BC-09FF-8B4E-8B7C-C29A1389C28D}"/>
              </a:ext>
            </a:extLst>
          </p:cNvPr>
          <p:cNvSpPr>
            <a:spLocks noGrp="1"/>
          </p:cNvSpPr>
          <p:nvPr>
            <p:ph idx="1"/>
          </p:nvPr>
        </p:nvSpPr>
        <p:spPr/>
        <p:txBody>
          <a:bodyPr/>
          <a:lstStyle/>
          <a:p>
            <a:r>
              <a:rPr lang="en-US"/>
              <a:t>Use </a:t>
            </a:r>
            <a:r>
              <a:rPr lang="en-US" err="1"/>
              <a:t>ReLU</a:t>
            </a:r>
            <a:r>
              <a:rPr lang="en-US"/>
              <a:t>. Choose a proper learning rate.</a:t>
            </a:r>
          </a:p>
          <a:p>
            <a:r>
              <a:rPr lang="en-US"/>
              <a:t>Try out Leaky </a:t>
            </a:r>
            <a:r>
              <a:rPr lang="en-US" err="1"/>
              <a:t>ReLU</a:t>
            </a:r>
            <a:r>
              <a:rPr lang="en-US"/>
              <a:t> / </a:t>
            </a:r>
            <a:r>
              <a:rPr lang="en-US" err="1"/>
              <a:t>Maxout</a:t>
            </a:r>
            <a:r>
              <a:rPr lang="en-US"/>
              <a:t> / ELU</a:t>
            </a:r>
          </a:p>
          <a:p>
            <a:r>
              <a:rPr lang="en-US"/>
              <a:t>Try out tanh but don’t expect much</a:t>
            </a:r>
          </a:p>
          <a:p>
            <a:r>
              <a:rPr lang="en-US"/>
              <a:t>Don’t use sigmoid in hidden layers</a:t>
            </a:r>
          </a:p>
        </p:txBody>
      </p:sp>
      <p:sp>
        <p:nvSpPr>
          <p:cNvPr id="4" name="Slide Number Placeholder 3">
            <a:extLst>
              <a:ext uri="{FF2B5EF4-FFF2-40B4-BE49-F238E27FC236}">
                <a16:creationId xmlns:a16="http://schemas.microsoft.com/office/drawing/2014/main" id="{F5D52B58-BB8F-6B48-AC05-B76207FCD07B}"/>
              </a:ext>
            </a:extLst>
          </p:cNvPr>
          <p:cNvSpPr>
            <a:spLocks noGrp="1"/>
          </p:cNvSpPr>
          <p:nvPr>
            <p:ph type="sldNum" sz="quarter" idx="12"/>
          </p:nvPr>
        </p:nvSpPr>
        <p:spPr/>
        <p:txBody>
          <a:bodyPr/>
          <a:lstStyle/>
          <a:p>
            <a:fld id="{E5932E52-A745-554A-9C07-397D5110EB4B}" type="slidenum">
              <a:rPr lang="en-US" smtClean="0"/>
              <a:pPr/>
              <a:t>16</a:t>
            </a:fld>
            <a:endParaRPr lang="en-US"/>
          </a:p>
        </p:txBody>
      </p:sp>
      <mc:AlternateContent xmlns:mc="http://schemas.openxmlformats.org/markup-compatibility/2006" xmlns:p14="http://schemas.microsoft.com/office/powerpoint/2010/main">
        <mc:Choice Requires="p14">
          <p:contentPart p14:bwMode="auto" r:id="rId2">
            <p14:nvContentPartPr>
              <p14:cNvPr id="7" name="Ink 7">
                <a:extLst>
                  <a:ext uri="{FF2B5EF4-FFF2-40B4-BE49-F238E27FC236}">
                    <a16:creationId xmlns:a16="http://schemas.microsoft.com/office/drawing/2014/main" id="{57CD0A50-7283-D643-07FE-6CB0304BBF69}"/>
                  </a:ext>
                </a:extLst>
              </p14:cNvPr>
              <p14:cNvContentPartPr/>
              <p14:nvPr/>
            </p14:nvContentPartPr>
            <p14:xfrm>
              <a:off x="887990" y="948210"/>
              <a:ext cx="788760" cy="169560"/>
            </p14:xfrm>
          </p:contentPart>
        </mc:Choice>
        <mc:Fallback xmlns="">
          <p:pic>
            <p:nvPicPr>
              <p:cNvPr id="7" name="Ink 7">
                <a:extLst>
                  <a:ext uri="{FF2B5EF4-FFF2-40B4-BE49-F238E27FC236}">
                    <a16:creationId xmlns:a16="http://schemas.microsoft.com/office/drawing/2014/main" id="{57CD0A50-7283-D643-07FE-6CB0304BBF69}"/>
                  </a:ext>
                </a:extLst>
              </p:cNvPr>
              <p:cNvPicPr/>
              <p:nvPr/>
            </p:nvPicPr>
            <p:blipFill>
              <a:blip r:embed="rId3"/>
              <a:stretch>
                <a:fillRect/>
              </a:stretch>
            </p:blipFill>
            <p:spPr>
              <a:xfrm>
                <a:off x="872510" y="932763"/>
                <a:ext cx="819360" cy="200095"/>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D73A58EB-83F9-AEF7-0374-9AD381A02FBB}"/>
                  </a:ext>
                </a:extLst>
              </p14:cNvPr>
              <p14:cNvContentPartPr/>
              <p14:nvPr/>
            </p14:nvContentPartPr>
            <p14:xfrm>
              <a:off x="4879670" y="942810"/>
              <a:ext cx="1857600" cy="90360"/>
            </p14:xfrm>
          </p:contentPart>
        </mc:Choice>
        <mc:Fallback xmlns="">
          <p:pic>
            <p:nvPicPr>
              <p:cNvPr id="8" name="Ink 7">
                <a:extLst>
                  <a:ext uri="{FF2B5EF4-FFF2-40B4-BE49-F238E27FC236}">
                    <a16:creationId xmlns:a16="http://schemas.microsoft.com/office/drawing/2014/main" id="{D73A58EB-83F9-AEF7-0374-9AD381A02FBB}"/>
                  </a:ext>
                </a:extLst>
              </p:cNvPr>
              <p:cNvPicPr/>
              <p:nvPr/>
            </p:nvPicPr>
            <p:blipFill>
              <a:blip r:embed="rId5"/>
              <a:stretch>
                <a:fillRect/>
              </a:stretch>
            </p:blipFill>
            <p:spPr>
              <a:xfrm>
                <a:off x="4864190" y="927330"/>
                <a:ext cx="188820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k 19">
                <a:extLst>
                  <a:ext uri="{FF2B5EF4-FFF2-40B4-BE49-F238E27FC236}">
                    <a16:creationId xmlns:a16="http://schemas.microsoft.com/office/drawing/2014/main" id="{0B6BAD46-93F0-22C6-80A1-B003D3226839}"/>
                  </a:ext>
                </a:extLst>
              </p14:cNvPr>
              <p14:cNvContentPartPr/>
              <p14:nvPr/>
            </p14:nvContentPartPr>
            <p14:xfrm>
              <a:off x="5944550" y="1233690"/>
              <a:ext cx="2110320" cy="688320"/>
            </p14:xfrm>
          </p:contentPart>
        </mc:Choice>
        <mc:Fallback xmlns="">
          <p:pic>
            <p:nvPicPr>
              <p:cNvPr id="19" name="Ink 19">
                <a:extLst>
                  <a:ext uri="{FF2B5EF4-FFF2-40B4-BE49-F238E27FC236}">
                    <a16:creationId xmlns:a16="http://schemas.microsoft.com/office/drawing/2014/main" id="{0B6BAD46-93F0-22C6-80A1-B003D3226839}"/>
                  </a:ext>
                </a:extLst>
              </p:cNvPr>
              <p:cNvPicPr/>
              <p:nvPr/>
            </p:nvPicPr>
            <p:blipFill>
              <a:blip r:embed="rId7"/>
              <a:stretch>
                <a:fillRect/>
              </a:stretch>
            </p:blipFill>
            <p:spPr>
              <a:xfrm>
                <a:off x="5929070" y="1218210"/>
                <a:ext cx="2140920" cy="718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0" name="Ink 30">
                <a:extLst>
                  <a:ext uri="{FF2B5EF4-FFF2-40B4-BE49-F238E27FC236}">
                    <a16:creationId xmlns:a16="http://schemas.microsoft.com/office/drawing/2014/main" id="{D4F81099-739A-8DD3-4EC6-9BC6DDB36C7D}"/>
                  </a:ext>
                </a:extLst>
              </p14:cNvPr>
              <p14:cNvContentPartPr/>
              <p14:nvPr/>
            </p14:nvContentPartPr>
            <p14:xfrm>
              <a:off x="7076390" y="520170"/>
              <a:ext cx="2095200" cy="536760"/>
            </p14:xfrm>
          </p:contentPart>
        </mc:Choice>
        <mc:Fallback xmlns="">
          <p:pic>
            <p:nvPicPr>
              <p:cNvPr id="30" name="Ink 30">
                <a:extLst>
                  <a:ext uri="{FF2B5EF4-FFF2-40B4-BE49-F238E27FC236}">
                    <a16:creationId xmlns:a16="http://schemas.microsoft.com/office/drawing/2014/main" id="{D4F81099-739A-8DD3-4EC6-9BC6DDB36C7D}"/>
                  </a:ext>
                </a:extLst>
              </p:cNvPr>
              <p:cNvPicPr/>
              <p:nvPr/>
            </p:nvPicPr>
            <p:blipFill>
              <a:blip r:embed="rId9"/>
              <a:stretch>
                <a:fillRect/>
              </a:stretch>
            </p:blipFill>
            <p:spPr>
              <a:xfrm>
                <a:off x="7060910" y="504690"/>
                <a:ext cx="2125800" cy="567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4" name="Ink 34">
                <a:extLst>
                  <a:ext uri="{FF2B5EF4-FFF2-40B4-BE49-F238E27FC236}">
                    <a16:creationId xmlns:a16="http://schemas.microsoft.com/office/drawing/2014/main" id="{8CE0538F-F132-F390-BAF1-7BCD30C9B909}"/>
                  </a:ext>
                </a:extLst>
              </p14:cNvPr>
              <p14:cNvContentPartPr/>
              <p14:nvPr/>
            </p14:nvContentPartPr>
            <p14:xfrm>
              <a:off x="1546790" y="1482450"/>
              <a:ext cx="4317480" cy="137880"/>
            </p14:xfrm>
          </p:contentPart>
        </mc:Choice>
        <mc:Fallback xmlns="">
          <p:pic>
            <p:nvPicPr>
              <p:cNvPr id="34" name="Ink 34">
                <a:extLst>
                  <a:ext uri="{FF2B5EF4-FFF2-40B4-BE49-F238E27FC236}">
                    <a16:creationId xmlns:a16="http://schemas.microsoft.com/office/drawing/2014/main" id="{8CE0538F-F132-F390-BAF1-7BCD30C9B909}"/>
                  </a:ext>
                </a:extLst>
              </p:cNvPr>
              <p:cNvPicPr/>
              <p:nvPr/>
            </p:nvPicPr>
            <p:blipFill>
              <a:blip r:embed="rId11"/>
              <a:stretch>
                <a:fillRect/>
              </a:stretch>
            </p:blipFill>
            <p:spPr>
              <a:xfrm>
                <a:off x="1531311" y="1466970"/>
                <a:ext cx="4348077"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Ink 37">
                <a:extLst>
                  <a:ext uri="{FF2B5EF4-FFF2-40B4-BE49-F238E27FC236}">
                    <a16:creationId xmlns:a16="http://schemas.microsoft.com/office/drawing/2014/main" id="{FBD4BC92-0100-F67F-F2CD-4F436FD7E775}"/>
                  </a:ext>
                </a:extLst>
              </p14:cNvPr>
              <p14:cNvContentPartPr/>
              <p14:nvPr/>
            </p14:nvContentPartPr>
            <p14:xfrm>
              <a:off x="6313910" y="1831650"/>
              <a:ext cx="1730520" cy="148680"/>
            </p14:xfrm>
          </p:contentPart>
        </mc:Choice>
        <mc:Fallback xmlns="">
          <p:pic>
            <p:nvPicPr>
              <p:cNvPr id="37" name="Ink 37">
                <a:extLst>
                  <a:ext uri="{FF2B5EF4-FFF2-40B4-BE49-F238E27FC236}">
                    <a16:creationId xmlns:a16="http://schemas.microsoft.com/office/drawing/2014/main" id="{FBD4BC92-0100-F67F-F2CD-4F436FD7E775}"/>
                  </a:ext>
                </a:extLst>
              </p:cNvPr>
              <p:cNvPicPr/>
              <p:nvPr/>
            </p:nvPicPr>
            <p:blipFill>
              <a:blip r:embed="rId13"/>
              <a:stretch>
                <a:fillRect/>
              </a:stretch>
            </p:blipFill>
            <p:spPr>
              <a:xfrm>
                <a:off x="6298433" y="1816132"/>
                <a:ext cx="1761114" cy="179354"/>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0" name="Ink 40">
                <a:extLst>
                  <a:ext uri="{FF2B5EF4-FFF2-40B4-BE49-F238E27FC236}">
                    <a16:creationId xmlns:a16="http://schemas.microsoft.com/office/drawing/2014/main" id="{28FDC126-22A3-07B5-6DAF-E928AABF31C6}"/>
                  </a:ext>
                </a:extLst>
              </p14:cNvPr>
              <p14:cNvContentPartPr/>
              <p14:nvPr/>
            </p14:nvContentPartPr>
            <p14:xfrm>
              <a:off x="1519430" y="2059170"/>
              <a:ext cx="722520" cy="95760"/>
            </p14:xfrm>
          </p:contentPart>
        </mc:Choice>
        <mc:Fallback xmlns="">
          <p:pic>
            <p:nvPicPr>
              <p:cNvPr id="40" name="Ink 40">
                <a:extLst>
                  <a:ext uri="{FF2B5EF4-FFF2-40B4-BE49-F238E27FC236}">
                    <a16:creationId xmlns:a16="http://schemas.microsoft.com/office/drawing/2014/main" id="{28FDC126-22A3-07B5-6DAF-E928AABF31C6}"/>
                  </a:ext>
                </a:extLst>
              </p:cNvPr>
              <p:cNvPicPr/>
              <p:nvPr/>
            </p:nvPicPr>
            <p:blipFill>
              <a:blip r:embed="rId15"/>
              <a:stretch>
                <a:fillRect/>
              </a:stretch>
            </p:blipFill>
            <p:spPr>
              <a:xfrm>
                <a:off x="1503950" y="2043690"/>
                <a:ext cx="75312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8" name="Ink 49">
                <a:extLst>
                  <a:ext uri="{FF2B5EF4-FFF2-40B4-BE49-F238E27FC236}">
                    <a16:creationId xmlns:a16="http://schemas.microsoft.com/office/drawing/2014/main" id="{3D8C7D5D-7B5C-A499-5B12-E2A1EBCD3A11}"/>
                  </a:ext>
                </a:extLst>
              </p14:cNvPr>
              <p14:cNvContentPartPr/>
              <p14:nvPr/>
            </p14:nvContentPartPr>
            <p14:xfrm>
              <a:off x="2419790" y="2890770"/>
              <a:ext cx="2232720" cy="549720"/>
            </p14:xfrm>
          </p:contentPart>
        </mc:Choice>
        <mc:Fallback xmlns="">
          <p:pic>
            <p:nvPicPr>
              <p:cNvPr id="48" name="Ink 49">
                <a:extLst>
                  <a:ext uri="{FF2B5EF4-FFF2-40B4-BE49-F238E27FC236}">
                    <a16:creationId xmlns:a16="http://schemas.microsoft.com/office/drawing/2014/main" id="{3D8C7D5D-7B5C-A499-5B12-E2A1EBCD3A11}"/>
                  </a:ext>
                </a:extLst>
              </p:cNvPr>
              <p:cNvPicPr/>
              <p:nvPr/>
            </p:nvPicPr>
            <p:blipFill>
              <a:blip r:embed="rId17"/>
              <a:stretch>
                <a:fillRect/>
              </a:stretch>
            </p:blipFill>
            <p:spPr>
              <a:xfrm>
                <a:off x="2404312" y="2875290"/>
                <a:ext cx="2263315" cy="580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9" name="Ink 49">
                <a:extLst>
                  <a:ext uri="{FF2B5EF4-FFF2-40B4-BE49-F238E27FC236}">
                    <a16:creationId xmlns:a16="http://schemas.microsoft.com/office/drawing/2014/main" id="{367D1856-2FB5-82E8-119E-599B084EB5D4}"/>
                  </a:ext>
                </a:extLst>
              </p14:cNvPr>
              <p14:cNvContentPartPr/>
              <p14:nvPr/>
            </p14:nvContentPartPr>
            <p14:xfrm>
              <a:off x="1893110" y="2509170"/>
              <a:ext cx="1256760" cy="201600"/>
            </p14:xfrm>
          </p:contentPart>
        </mc:Choice>
        <mc:Fallback xmlns="">
          <p:pic>
            <p:nvPicPr>
              <p:cNvPr id="49" name="Ink 49">
                <a:extLst>
                  <a:ext uri="{FF2B5EF4-FFF2-40B4-BE49-F238E27FC236}">
                    <a16:creationId xmlns:a16="http://schemas.microsoft.com/office/drawing/2014/main" id="{367D1856-2FB5-82E8-119E-599B084EB5D4}"/>
                  </a:ext>
                </a:extLst>
              </p:cNvPr>
              <p:cNvPicPr/>
              <p:nvPr/>
            </p:nvPicPr>
            <p:blipFill>
              <a:blip r:embed="rId19"/>
              <a:stretch>
                <a:fillRect/>
              </a:stretch>
            </p:blipFill>
            <p:spPr>
              <a:xfrm>
                <a:off x="1877630" y="2493690"/>
                <a:ext cx="128736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7" name="Ink 57">
                <a:extLst>
                  <a:ext uri="{FF2B5EF4-FFF2-40B4-BE49-F238E27FC236}">
                    <a16:creationId xmlns:a16="http://schemas.microsoft.com/office/drawing/2014/main" id="{33E62633-C0B0-6FA7-A54A-32F611AB524D}"/>
                  </a:ext>
                </a:extLst>
              </p14:cNvPr>
              <p14:cNvContentPartPr/>
              <p14:nvPr/>
            </p14:nvContentPartPr>
            <p14:xfrm>
              <a:off x="5091350" y="3062490"/>
              <a:ext cx="831240" cy="429120"/>
            </p14:xfrm>
          </p:contentPart>
        </mc:Choice>
        <mc:Fallback xmlns="">
          <p:pic>
            <p:nvPicPr>
              <p:cNvPr id="57" name="Ink 57">
                <a:extLst>
                  <a:ext uri="{FF2B5EF4-FFF2-40B4-BE49-F238E27FC236}">
                    <a16:creationId xmlns:a16="http://schemas.microsoft.com/office/drawing/2014/main" id="{33E62633-C0B0-6FA7-A54A-32F611AB524D}"/>
                  </a:ext>
                </a:extLst>
              </p:cNvPr>
              <p:cNvPicPr/>
              <p:nvPr/>
            </p:nvPicPr>
            <p:blipFill>
              <a:blip r:embed="rId21"/>
              <a:stretch>
                <a:fillRect/>
              </a:stretch>
            </p:blipFill>
            <p:spPr>
              <a:xfrm>
                <a:off x="5075870" y="3047010"/>
                <a:ext cx="86184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2" name="Ink 62">
                <a:extLst>
                  <a:ext uri="{FF2B5EF4-FFF2-40B4-BE49-F238E27FC236}">
                    <a16:creationId xmlns:a16="http://schemas.microsoft.com/office/drawing/2014/main" id="{E9ED567A-84DF-20A6-A1C7-3F8B29D8F28B}"/>
                  </a:ext>
                </a:extLst>
              </p14:cNvPr>
              <p14:cNvContentPartPr/>
              <p14:nvPr/>
            </p14:nvContentPartPr>
            <p14:xfrm>
              <a:off x="6197270" y="2987610"/>
              <a:ext cx="1105920" cy="532440"/>
            </p14:xfrm>
          </p:contentPart>
        </mc:Choice>
        <mc:Fallback xmlns="">
          <p:pic>
            <p:nvPicPr>
              <p:cNvPr id="62" name="Ink 62">
                <a:extLst>
                  <a:ext uri="{FF2B5EF4-FFF2-40B4-BE49-F238E27FC236}">
                    <a16:creationId xmlns:a16="http://schemas.microsoft.com/office/drawing/2014/main" id="{E9ED567A-84DF-20A6-A1C7-3F8B29D8F28B}"/>
                  </a:ext>
                </a:extLst>
              </p:cNvPr>
              <p:cNvPicPr/>
              <p:nvPr/>
            </p:nvPicPr>
            <p:blipFill>
              <a:blip r:embed="rId23"/>
              <a:stretch>
                <a:fillRect/>
              </a:stretch>
            </p:blipFill>
            <p:spPr>
              <a:xfrm>
                <a:off x="6181785" y="2972130"/>
                <a:ext cx="1136530" cy="563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3" name="Ink 62">
                <a:extLst>
                  <a:ext uri="{FF2B5EF4-FFF2-40B4-BE49-F238E27FC236}">
                    <a16:creationId xmlns:a16="http://schemas.microsoft.com/office/drawing/2014/main" id="{431F14E0-F106-3F84-AA3E-DFA4D51E57EF}"/>
                  </a:ext>
                </a:extLst>
              </p14:cNvPr>
              <p14:cNvContentPartPr/>
              <p14:nvPr/>
            </p14:nvContentPartPr>
            <p14:xfrm>
              <a:off x="3472070" y="2493330"/>
              <a:ext cx="2389680" cy="111600"/>
            </p14:xfrm>
          </p:contentPart>
        </mc:Choice>
        <mc:Fallback xmlns="">
          <p:pic>
            <p:nvPicPr>
              <p:cNvPr id="63" name="Ink 62">
                <a:extLst>
                  <a:ext uri="{FF2B5EF4-FFF2-40B4-BE49-F238E27FC236}">
                    <a16:creationId xmlns:a16="http://schemas.microsoft.com/office/drawing/2014/main" id="{431F14E0-F106-3F84-AA3E-DFA4D51E57EF}"/>
                  </a:ext>
                </a:extLst>
              </p:cNvPr>
              <p:cNvPicPr/>
              <p:nvPr/>
            </p:nvPicPr>
            <p:blipFill>
              <a:blip r:embed="rId25"/>
              <a:stretch>
                <a:fillRect/>
              </a:stretch>
            </p:blipFill>
            <p:spPr>
              <a:xfrm>
                <a:off x="3456590" y="2477850"/>
                <a:ext cx="24202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6" name="Ink 66">
                <a:extLst>
                  <a:ext uri="{FF2B5EF4-FFF2-40B4-BE49-F238E27FC236}">
                    <a16:creationId xmlns:a16="http://schemas.microsoft.com/office/drawing/2014/main" id="{B061B745-BCF0-8850-4461-80E1D194F380}"/>
                  </a:ext>
                </a:extLst>
              </p14:cNvPr>
              <p14:cNvContentPartPr/>
              <p14:nvPr/>
            </p14:nvContentPartPr>
            <p14:xfrm>
              <a:off x="1535990" y="1652010"/>
              <a:ext cx="788400" cy="403560"/>
            </p14:xfrm>
          </p:contentPart>
        </mc:Choice>
        <mc:Fallback xmlns="">
          <p:pic>
            <p:nvPicPr>
              <p:cNvPr id="66" name="Ink 66">
                <a:extLst>
                  <a:ext uri="{FF2B5EF4-FFF2-40B4-BE49-F238E27FC236}">
                    <a16:creationId xmlns:a16="http://schemas.microsoft.com/office/drawing/2014/main" id="{B061B745-BCF0-8850-4461-80E1D194F380}"/>
                  </a:ext>
                </a:extLst>
              </p:cNvPr>
              <p:cNvPicPr/>
              <p:nvPr/>
            </p:nvPicPr>
            <p:blipFill>
              <a:blip r:embed="rId27"/>
              <a:stretch>
                <a:fillRect/>
              </a:stretch>
            </p:blipFill>
            <p:spPr>
              <a:xfrm>
                <a:off x="1520503" y="1636544"/>
                <a:ext cx="819014" cy="434133"/>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9" name="Ink 69">
                <a:extLst>
                  <a:ext uri="{FF2B5EF4-FFF2-40B4-BE49-F238E27FC236}">
                    <a16:creationId xmlns:a16="http://schemas.microsoft.com/office/drawing/2014/main" id="{4491DC8F-B741-40F5-BAFF-097CFBFEBD3E}"/>
                  </a:ext>
                </a:extLst>
              </p14:cNvPr>
              <p14:cNvContentPartPr/>
              <p14:nvPr/>
            </p14:nvContentPartPr>
            <p14:xfrm>
              <a:off x="1979870" y="2578650"/>
              <a:ext cx="1262160" cy="168840"/>
            </p14:xfrm>
          </p:contentPart>
        </mc:Choice>
        <mc:Fallback xmlns="">
          <p:pic>
            <p:nvPicPr>
              <p:cNvPr id="69" name="Ink 69">
                <a:extLst>
                  <a:ext uri="{FF2B5EF4-FFF2-40B4-BE49-F238E27FC236}">
                    <a16:creationId xmlns:a16="http://schemas.microsoft.com/office/drawing/2014/main" id="{4491DC8F-B741-40F5-BAFF-097CFBFEBD3E}"/>
                  </a:ext>
                </a:extLst>
              </p:cNvPr>
              <p:cNvPicPr/>
              <p:nvPr/>
            </p:nvPicPr>
            <p:blipFill>
              <a:blip r:embed="rId29"/>
              <a:stretch>
                <a:fillRect/>
              </a:stretch>
            </p:blipFill>
            <p:spPr>
              <a:xfrm>
                <a:off x="1964390" y="2563203"/>
                <a:ext cx="1292760" cy="199375"/>
              </a:xfrm>
              <a:prstGeom prst="rect">
                <a:avLst/>
              </a:prstGeom>
            </p:spPr>
          </p:pic>
        </mc:Fallback>
      </mc:AlternateContent>
    </p:spTree>
    <p:extLst>
      <p:ext uri="{BB962C8B-B14F-4D97-AF65-F5344CB8AC3E}">
        <p14:creationId xmlns:p14="http://schemas.microsoft.com/office/powerpoint/2010/main" val="2354995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AD0F6-8424-3C41-BB5E-2B288DB5693A}"/>
              </a:ext>
            </a:extLst>
          </p:cNvPr>
          <p:cNvSpPr>
            <a:spLocks noGrp="1"/>
          </p:cNvSpPr>
          <p:nvPr>
            <p:ph type="title"/>
          </p:nvPr>
        </p:nvSpPr>
        <p:spPr/>
        <p:txBody>
          <a:bodyPr/>
          <a:lstStyle/>
          <a:p>
            <a:r>
              <a:rPr lang="en-US"/>
              <a:t>Hyperparameter Optimization</a:t>
            </a:r>
          </a:p>
        </p:txBody>
      </p:sp>
      <p:sp>
        <p:nvSpPr>
          <p:cNvPr id="3" name="Text Placeholder 2">
            <a:extLst>
              <a:ext uri="{FF2B5EF4-FFF2-40B4-BE49-F238E27FC236}">
                <a16:creationId xmlns:a16="http://schemas.microsoft.com/office/drawing/2014/main" id="{80B277BE-EA44-B942-8CC5-D43F0B8E091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DA04D5C-0D8F-2F4A-B477-BD9D43326284}"/>
              </a:ext>
            </a:extLst>
          </p:cNvPr>
          <p:cNvSpPr>
            <a:spLocks noGrp="1"/>
          </p:cNvSpPr>
          <p:nvPr>
            <p:ph type="sldNum" sz="quarter" idx="12"/>
          </p:nvPr>
        </p:nvSpPr>
        <p:spPr/>
        <p:txBody>
          <a:bodyPr/>
          <a:lstStyle/>
          <a:p>
            <a:fld id="{E5932E52-A745-554A-9C07-397D5110EB4B}" type="slidenum">
              <a:rPr lang="en-US" smtClean="0"/>
              <a:pPr/>
              <a:t>17</a:t>
            </a:fld>
            <a:endParaRPr lang="en-US"/>
          </a:p>
        </p:txBody>
      </p:sp>
    </p:spTree>
    <p:extLst>
      <p:ext uri="{BB962C8B-B14F-4D97-AF65-F5344CB8AC3E}">
        <p14:creationId xmlns:p14="http://schemas.microsoft.com/office/powerpoint/2010/main" val="3998947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9FAF6-6C87-EF45-AAC3-2C25C8B18084}"/>
              </a:ext>
            </a:extLst>
          </p:cNvPr>
          <p:cNvSpPr>
            <a:spLocks noGrp="1"/>
          </p:cNvSpPr>
          <p:nvPr>
            <p:ph type="title"/>
          </p:nvPr>
        </p:nvSpPr>
        <p:spPr/>
        <p:txBody>
          <a:bodyPr/>
          <a:lstStyle/>
          <a:p>
            <a:r>
              <a:rPr lang="en-US"/>
              <a:t>What Hyperparameters to Optimize?</a:t>
            </a:r>
          </a:p>
        </p:txBody>
      </p:sp>
      <p:sp>
        <p:nvSpPr>
          <p:cNvPr id="3" name="Content Placeholder 2">
            <a:extLst>
              <a:ext uri="{FF2B5EF4-FFF2-40B4-BE49-F238E27FC236}">
                <a16:creationId xmlns:a16="http://schemas.microsoft.com/office/drawing/2014/main" id="{A02E7B25-A310-0E45-A49F-D71E4A9131C6}"/>
              </a:ext>
            </a:extLst>
          </p:cNvPr>
          <p:cNvSpPr>
            <a:spLocks noGrp="1"/>
          </p:cNvSpPr>
          <p:nvPr>
            <p:ph idx="1"/>
          </p:nvPr>
        </p:nvSpPr>
        <p:spPr/>
        <p:txBody>
          <a:bodyPr/>
          <a:lstStyle/>
          <a:p>
            <a:r>
              <a:rPr lang="en-US"/>
              <a:t>Network architecture</a:t>
            </a:r>
          </a:p>
          <a:p>
            <a:r>
              <a:rPr lang="en-US"/>
              <a:t>Learning rate; its decay schedule; update type </a:t>
            </a:r>
          </a:p>
          <a:p>
            <a:r>
              <a:rPr lang="en-US"/>
              <a:t>Regularization (L2/Dropout strength) </a:t>
            </a:r>
            <a:br>
              <a:rPr lang="en-US"/>
            </a:br>
            <a:endParaRPr lang="en-US"/>
          </a:p>
          <a:p>
            <a:endParaRPr lang="en-US"/>
          </a:p>
        </p:txBody>
      </p:sp>
      <p:sp>
        <p:nvSpPr>
          <p:cNvPr id="4" name="Slide Number Placeholder 3">
            <a:extLst>
              <a:ext uri="{FF2B5EF4-FFF2-40B4-BE49-F238E27FC236}">
                <a16:creationId xmlns:a16="http://schemas.microsoft.com/office/drawing/2014/main" id="{277C24DF-5BEF-3F46-9452-82A964DC7C2F}"/>
              </a:ext>
            </a:extLst>
          </p:cNvPr>
          <p:cNvSpPr>
            <a:spLocks noGrp="1"/>
          </p:cNvSpPr>
          <p:nvPr>
            <p:ph type="sldNum" sz="quarter" idx="12"/>
          </p:nvPr>
        </p:nvSpPr>
        <p:spPr/>
        <p:txBody>
          <a:bodyPr/>
          <a:lstStyle/>
          <a:p>
            <a:fld id="{E5932E52-A745-554A-9C07-397D5110EB4B}" type="slidenum">
              <a:rPr lang="en-US" smtClean="0"/>
              <a:pPr/>
              <a:t>18</a:t>
            </a:fld>
            <a:endParaRPr lang="en-US"/>
          </a:p>
        </p:txBody>
      </p:sp>
      <mc:AlternateContent xmlns:mc="http://schemas.openxmlformats.org/markup-compatibility/2006" xmlns:p14="http://schemas.microsoft.com/office/powerpoint/2010/main">
        <mc:Choice Requires="p14">
          <p:contentPart p14:bwMode="auto" r:id="rId2">
            <p14:nvContentPartPr>
              <p14:cNvPr id="7" name="Ink 7">
                <a:extLst>
                  <a:ext uri="{FF2B5EF4-FFF2-40B4-BE49-F238E27FC236}">
                    <a16:creationId xmlns:a16="http://schemas.microsoft.com/office/drawing/2014/main" id="{D873362B-359B-E415-076F-7D3A768BFBC2}"/>
                  </a:ext>
                </a:extLst>
              </p14:cNvPr>
              <p14:cNvContentPartPr/>
              <p14:nvPr/>
            </p14:nvContentPartPr>
            <p14:xfrm>
              <a:off x="1821110" y="969090"/>
              <a:ext cx="1625040" cy="153720"/>
            </p14:xfrm>
          </p:contentPart>
        </mc:Choice>
        <mc:Fallback xmlns="">
          <p:pic>
            <p:nvPicPr>
              <p:cNvPr id="7" name="Ink 7">
                <a:extLst>
                  <a:ext uri="{FF2B5EF4-FFF2-40B4-BE49-F238E27FC236}">
                    <a16:creationId xmlns:a16="http://schemas.microsoft.com/office/drawing/2014/main" id="{D873362B-359B-E415-076F-7D3A768BFBC2}"/>
                  </a:ext>
                </a:extLst>
              </p:cNvPr>
              <p:cNvPicPr/>
              <p:nvPr/>
            </p:nvPicPr>
            <p:blipFill>
              <a:blip r:embed="rId3"/>
              <a:stretch>
                <a:fillRect/>
              </a:stretch>
            </p:blipFill>
            <p:spPr>
              <a:xfrm>
                <a:off x="1805627" y="953610"/>
                <a:ext cx="1655647"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8" name="Ink 18">
                <a:extLst>
                  <a:ext uri="{FF2B5EF4-FFF2-40B4-BE49-F238E27FC236}">
                    <a16:creationId xmlns:a16="http://schemas.microsoft.com/office/drawing/2014/main" id="{209A9F15-ED99-1329-9638-D20914A1131F}"/>
                  </a:ext>
                </a:extLst>
              </p14:cNvPr>
              <p14:cNvContentPartPr/>
              <p14:nvPr/>
            </p14:nvContentPartPr>
            <p14:xfrm>
              <a:off x="3974990" y="638970"/>
              <a:ext cx="2281320" cy="372960"/>
            </p14:xfrm>
          </p:contentPart>
        </mc:Choice>
        <mc:Fallback xmlns="">
          <p:pic>
            <p:nvPicPr>
              <p:cNvPr id="18" name="Ink 18">
                <a:extLst>
                  <a:ext uri="{FF2B5EF4-FFF2-40B4-BE49-F238E27FC236}">
                    <a16:creationId xmlns:a16="http://schemas.microsoft.com/office/drawing/2014/main" id="{209A9F15-ED99-1329-9638-D20914A1131F}"/>
                  </a:ext>
                </a:extLst>
              </p:cNvPr>
              <p:cNvPicPr/>
              <p:nvPr/>
            </p:nvPicPr>
            <p:blipFill>
              <a:blip r:embed="rId5"/>
              <a:stretch>
                <a:fillRect/>
              </a:stretch>
            </p:blipFill>
            <p:spPr>
              <a:xfrm>
                <a:off x="3959510" y="623505"/>
                <a:ext cx="2311920" cy="40353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0" name="Ink 30">
                <a:extLst>
                  <a:ext uri="{FF2B5EF4-FFF2-40B4-BE49-F238E27FC236}">
                    <a16:creationId xmlns:a16="http://schemas.microsoft.com/office/drawing/2014/main" id="{A64E0A70-8FFD-3C41-42D9-755BB4618B73}"/>
                  </a:ext>
                </a:extLst>
              </p14:cNvPr>
              <p14:cNvContentPartPr/>
              <p14:nvPr/>
            </p14:nvContentPartPr>
            <p14:xfrm>
              <a:off x="6388070" y="683610"/>
              <a:ext cx="2720160" cy="439200"/>
            </p14:xfrm>
          </p:contentPart>
        </mc:Choice>
        <mc:Fallback xmlns="">
          <p:pic>
            <p:nvPicPr>
              <p:cNvPr id="30" name="Ink 30">
                <a:extLst>
                  <a:ext uri="{FF2B5EF4-FFF2-40B4-BE49-F238E27FC236}">
                    <a16:creationId xmlns:a16="http://schemas.microsoft.com/office/drawing/2014/main" id="{A64E0A70-8FFD-3C41-42D9-755BB4618B73}"/>
                  </a:ext>
                </a:extLst>
              </p:cNvPr>
              <p:cNvPicPr/>
              <p:nvPr/>
            </p:nvPicPr>
            <p:blipFill>
              <a:blip r:embed="rId7"/>
              <a:stretch>
                <a:fillRect/>
              </a:stretch>
            </p:blipFill>
            <p:spPr>
              <a:xfrm>
                <a:off x="6372590" y="668143"/>
                <a:ext cx="2750760" cy="46977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1" name="Ink 30">
                <a:extLst>
                  <a:ext uri="{FF2B5EF4-FFF2-40B4-BE49-F238E27FC236}">
                    <a16:creationId xmlns:a16="http://schemas.microsoft.com/office/drawing/2014/main" id="{BDA2AD17-24C3-5632-86BB-601EE70757D2}"/>
                  </a:ext>
                </a:extLst>
              </p14:cNvPr>
              <p14:cNvContentPartPr/>
              <p14:nvPr/>
            </p14:nvContentPartPr>
            <p14:xfrm>
              <a:off x="398390" y="1498290"/>
              <a:ext cx="1894320" cy="53280"/>
            </p14:xfrm>
          </p:contentPart>
        </mc:Choice>
        <mc:Fallback xmlns="">
          <p:pic>
            <p:nvPicPr>
              <p:cNvPr id="31" name="Ink 30">
                <a:extLst>
                  <a:ext uri="{FF2B5EF4-FFF2-40B4-BE49-F238E27FC236}">
                    <a16:creationId xmlns:a16="http://schemas.microsoft.com/office/drawing/2014/main" id="{BDA2AD17-24C3-5632-86BB-601EE70757D2}"/>
                  </a:ext>
                </a:extLst>
              </p:cNvPr>
              <p:cNvPicPr/>
              <p:nvPr/>
            </p:nvPicPr>
            <p:blipFill>
              <a:blip r:embed="rId9"/>
              <a:stretch>
                <a:fillRect/>
              </a:stretch>
            </p:blipFill>
            <p:spPr>
              <a:xfrm>
                <a:off x="382910" y="1482810"/>
                <a:ext cx="192492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2" name="Ink 31">
                <a:extLst>
                  <a:ext uri="{FF2B5EF4-FFF2-40B4-BE49-F238E27FC236}">
                    <a16:creationId xmlns:a16="http://schemas.microsoft.com/office/drawing/2014/main" id="{42A28080-79F2-A121-ECF1-8789FFF65BA5}"/>
                  </a:ext>
                </a:extLst>
              </p14:cNvPr>
              <p14:cNvContentPartPr/>
              <p14:nvPr/>
            </p14:nvContentPartPr>
            <p14:xfrm>
              <a:off x="3395750" y="2096250"/>
              <a:ext cx="2341800" cy="69120"/>
            </p14:xfrm>
          </p:contentPart>
        </mc:Choice>
        <mc:Fallback xmlns="">
          <p:pic>
            <p:nvPicPr>
              <p:cNvPr id="32" name="Ink 31">
                <a:extLst>
                  <a:ext uri="{FF2B5EF4-FFF2-40B4-BE49-F238E27FC236}">
                    <a16:creationId xmlns:a16="http://schemas.microsoft.com/office/drawing/2014/main" id="{42A28080-79F2-A121-ECF1-8789FFF65BA5}"/>
                  </a:ext>
                </a:extLst>
              </p:cNvPr>
              <p:cNvPicPr/>
              <p:nvPr/>
            </p:nvPicPr>
            <p:blipFill>
              <a:blip r:embed="rId11"/>
              <a:stretch>
                <a:fillRect/>
              </a:stretch>
            </p:blipFill>
            <p:spPr>
              <a:xfrm>
                <a:off x="3380268" y="2080770"/>
                <a:ext cx="2372405" cy="99720"/>
              </a:xfrm>
              <a:prstGeom prst="rect">
                <a:avLst/>
              </a:prstGeom>
            </p:spPr>
          </p:pic>
        </mc:Fallback>
      </mc:AlternateContent>
    </p:spTree>
    <p:extLst>
      <p:ext uri="{BB962C8B-B14F-4D97-AF65-F5344CB8AC3E}">
        <p14:creationId xmlns:p14="http://schemas.microsoft.com/office/powerpoint/2010/main" val="2615437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EEEB1-179E-3842-8A72-61FFD2ED1006}"/>
              </a:ext>
            </a:extLst>
          </p:cNvPr>
          <p:cNvSpPr>
            <a:spLocks noGrp="1"/>
          </p:cNvSpPr>
          <p:nvPr>
            <p:ph type="title"/>
          </p:nvPr>
        </p:nvSpPr>
        <p:spPr/>
        <p:txBody>
          <a:bodyPr/>
          <a:lstStyle/>
          <a:p>
            <a:r>
              <a:rPr lang="en-US"/>
              <a:t>Cross-Validation Strategy (Manual Trials)</a:t>
            </a:r>
          </a:p>
        </p:txBody>
      </p:sp>
      <p:sp>
        <p:nvSpPr>
          <p:cNvPr id="3" name="Content Placeholder 2">
            <a:extLst>
              <a:ext uri="{FF2B5EF4-FFF2-40B4-BE49-F238E27FC236}">
                <a16:creationId xmlns:a16="http://schemas.microsoft.com/office/drawing/2014/main" id="{B0276F22-F871-F94C-9DF0-86AC9BEADE5C}"/>
              </a:ext>
            </a:extLst>
          </p:cNvPr>
          <p:cNvSpPr>
            <a:spLocks noGrp="1"/>
          </p:cNvSpPr>
          <p:nvPr>
            <p:ph idx="1"/>
          </p:nvPr>
        </p:nvSpPr>
        <p:spPr/>
        <p:txBody>
          <a:bodyPr>
            <a:normAutofit/>
          </a:bodyPr>
          <a:lstStyle/>
          <a:p>
            <a:r>
              <a:rPr lang="en-US"/>
              <a:t>Coarse -&gt; fine: cross-validation in stages</a:t>
            </a:r>
          </a:p>
          <a:p>
            <a:pPr lvl="1"/>
            <a:r>
              <a:rPr lang="en-US"/>
              <a:t>First stage: only a few epochs to get rough idea of what parameters work </a:t>
            </a:r>
          </a:p>
          <a:p>
            <a:pPr lvl="1"/>
            <a:r>
              <a:rPr lang="en-US"/>
              <a:t>Second stage: longer running time, finer search</a:t>
            </a:r>
          </a:p>
          <a:p>
            <a:pPr lvl="1"/>
            <a:r>
              <a:rPr lang="en-US"/>
              <a:t>Going on as needed</a:t>
            </a:r>
          </a:p>
          <a:p>
            <a:r>
              <a:rPr lang="en-US"/>
              <a:t>Tip for detecting explosions in the solver: If the cost is ever &gt; 3 * original cost, break out early </a:t>
            </a:r>
          </a:p>
          <a:p>
            <a:r>
              <a:rPr lang="en-US"/>
              <a:t>Best to optimize in log space (to the power of 10)</a:t>
            </a:r>
          </a:p>
          <a:p>
            <a:pPr marL="0" indent="0">
              <a:buNone/>
            </a:pPr>
            <a:endParaRPr lang="en-US"/>
          </a:p>
        </p:txBody>
      </p:sp>
      <p:sp>
        <p:nvSpPr>
          <p:cNvPr id="4" name="Slide Number Placeholder 3">
            <a:extLst>
              <a:ext uri="{FF2B5EF4-FFF2-40B4-BE49-F238E27FC236}">
                <a16:creationId xmlns:a16="http://schemas.microsoft.com/office/drawing/2014/main" id="{EF57E4A7-52F7-C842-B1B2-13895BF923E7}"/>
              </a:ext>
            </a:extLst>
          </p:cNvPr>
          <p:cNvSpPr>
            <a:spLocks noGrp="1"/>
          </p:cNvSpPr>
          <p:nvPr>
            <p:ph type="sldNum" sz="quarter" idx="12"/>
          </p:nvPr>
        </p:nvSpPr>
        <p:spPr/>
        <p:txBody>
          <a:bodyPr/>
          <a:lstStyle/>
          <a:p>
            <a:fld id="{E5932E52-A745-554A-9C07-397D5110EB4B}" type="slidenum">
              <a:rPr lang="en-US" smtClean="0"/>
              <a:pPr/>
              <a:t>19</a:t>
            </a:fld>
            <a:endParaRPr lang="en-US"/>
          </a:p>
        </p:txBody>
      </p:sp>
    </p:spTree>
    <p:extLst>
      <p:ext uri="{BB962C8B-B14F-4D97-AF65-F5344CB8AC3E}">
        <p14:creationId xmlns:p14="http://schemas.microsoft.com/office/powerpoint/2010/main" val="1092399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Deep Learning (Data-Driven Machines) </a:t>
            </a:r>
          </a:p>
        </p:txBody>
      </p:sp>
      <p:sp>
        <p:nvSpPr>
          <p:cNvPr id="3" name="Content Placeholder 2"/>
          <p:cNvSpPr>
            <a:spLocks noGrp="1"/>
          </p:cNvSpPr>
          <p:nvPr>
            <p:ph idx="1"/>
          </p:nvPr>
        </p:nvSpPr>
        <p:spPr>
          <a:xfrm>
            <a:off x="0" y="531118"/>
            <a:ext cx="4917440" cy="5180227"/>
          </a:xfrm>
        </p:spPr>
        <p:txBody>
          <a:bodyPr>
            <a:normAutofit/>
          </a:bodyPr>
          <a:lstStyle/>
          <a:p>
            <a:r>
              <a:rPr lang="en-US"/>
              <a:t>Learning from examples and today's state-of-the-art recognition techniques </a:t>
            </a:r>
          </a:p>
          <a:p>
            <a:r>
              <a:rPr lang="en-US"/>
              <a:t>Deep Learning emphasizes the network architecture of today's most successful machine learning approaches. </a:t>
            </a:r>
          </a:p>
          <a:p>
            <a:endParaRPr lang="en-US"/>
          </a:p>
          <a:p>
            <a:endParaRPr lang="en-US"/>
          </a:p>
        </p:txBody>
      </p:sp>
      <p:sp>
        <p:nvSpPr>
          <p:cNvPr id="4" name="Slide Number Placeholder 3"/>
          <p:cNvSpPr>
            <a:spLocks noGrp="1"/>
          </p:cNvSpPr>
          <p:nvPr>
            <p:ph type="sldNum" sz="quarter" idx="12"/>
          </p:nvPr>
        </p:nvSpPr>
        <p:spPr/>
        <p:txBody>
          <a:bodyPr/>
          <a:lstStyle/>
          <a:p>
            <a:fld id="{E5932E52-A745-554A-9C07-397D5110EB4B}" type="slidenum">
              <a:rPr lang="en-US" smtClean="0"/>
              <a:pPr/>
              <a:t>2</a:t>
            </a:fld>
            <a:endParaRPr lang="en-US"/>
          </a:p>
        </p:txBody>
      </p:sp>
      <p:pic>
        <p:nvPicPr>
          <p:cNvPr id="2049" name="Picture 1" descr="age4image599299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3135" y="673358"/>
            <a:ext cx="3822494" cy="351256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758382" y="4328159"/>
            <a:ext cx="4572000" cy="338554"/>
          </a:xfrm>
          <a:prstGeom prst="rect">
            <a:avLst/>
          </a:prstGeom>
        </p:spPr>
        <p:txBody>
          <a:bodyPr>
            <a:spAutoFit/>
          </a:bodyPr>
          <a:lstStyle/>
          <a:p>
            <a:pPr algn="ctr"/>
            <a:r>
              <a:rPr lang="en-US" sz="1600">
                <a:latin typeface="Vollkorn" charset="0"/>
              </a:rPr>
              <a:t>A Deep Network from 1989 </a:t>
            </a:r>
            <a:endParaRPr lang="en-US">
              <a:effectLst/>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5A3109AA-2FE6-C4A2-17DA-C1F01F376212}"/>
                  </a:ext>
                </a:extLst>
              </p14:cNvPr>
              <p14:cNvContentPartPr/>
              <p14:nvPr/>
            </p14:nvContentPartPr>
            <p14:xfrm>
              <a:off x="6074510" y="4599330"/>
              <a:ext cx="2164680" cy="111600"/>
            </p14:xfrm>
          </p:contentPart>
        </mc:Choice>
        <mc:Fallback xmlns="">
          <p:pic>
            <p:nvPicPr>
              <p:cNvPr id="6" name="Ink 5">
                <a:extLst>
                  <a:ext uri="{FF2B5EF4-FFF2-40B4-BE49-F238E27FC236}">
                    <a16:creationId xmlns:a16="http://schemas.microsoft.com/office/drawing/2014/main" id="{5A3109AA-2FE6-C4A2-17DA-C1F01F376212}"/>
                  </a:ext>
                </a:extLst>
              </p:cNvPr>
              <p:cNvPicPr/>
              <p:nvPr/>
            </p:nvPicPr>
            <p:blipFill>
              <a:blip r:embed="rId5"/>
              <a:stretch>
                <a:fillRect/>
              </a:stretch>
            </p:blipFill>
            <p:spPr>
              <a:xfrm>
                <a:off x="6059030" y="4583800"/>
                <a:ext cx="2195280" cy="142299"/>
              </a:xfrm>
              <a:prstGeom prst="rect">
                <a:avLst/>
              </a:prstGeom>
            </p:spPr>
          </p:pic>
        </mc:Fallback>
      </mc:AlternateContent>
    </p:spTree>
    <p:extLst>
      <p:ext uri="{BB962C8B-B14F-4D97-AF65-F5344CB8AC3E}">
        <p14:creationId xmlns:p14="http://schemas.microsoft.com/office/powerpoint/2010/main" val="2031290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49DD5-A01F-BE42-BF32-E37BEF3BBF02}"/>
              </a:ext>
            </a:extLst>
          </p:cNvPr>
          <p:cNvSpPr>
            <a:spLocks noGrp="1"/>
          </p:cNvSpPr>
          <p:nvPr>
            <p:ph type="title"/>
          </p:nvPr>
        </p:nvSpPr>
        <p:spPr/>
        <p:txBody>
          <a:bodyPr/>
          <a:lstStyle/>
          <a:p>
            <a:r>
              <a:rPr lang="en-US"/>
              <a:t>Random Search vs. Grid Search</a:t>
            </a:r>
          </a:p>
        </p:txBody>
      </p:sp>
      <p:sp>
        <p:nvSpPr>
          <p:cNvPr id="3" name="Content Placeholder 2">
            <a:extLst>
              <a:ext uri="{FF2B5EF4-FFF2-40B4-BE49-F238E27FC236}">
                <a16:creationId xmlns:a16="http://schemas.microsoft.com/office/drawing/2014/main" id="{825D561A-E0C5-A447-8725-22F128D17CB8}"/>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175EFB3-DEFB-2047-ADE0-8BC1BF4C61A5}"/>
              </a:ext>
            </a:extLst>
          </p:cNvPr>
          <p:cNvSpPr>
            <a:spLocks noGrp="1"/>
          </p:cNvSpPr>
          <p:nvPr>
            <p:ph type="sldNum" sz="quarter" idx="12"/>
          </p:nvPr>
        </p:nvSpPr>
        <p:spPr/>
        <p:txBody>
          <a:bodyPr/>
          <a:lstStyle/>
          <a:p>
            <a:fld id="{E5932E52-A745-554A-9C07-397D5110EB4B}" type="slidenum">
              <a:rPr lang="en-US" smtClean="0"/>
              <a:pPr/>
              <a:t>20</a:t>
            </a:fld>
            <a:endParaRPr lang="en-US"/>
          </a:p>
        </p:txBody>
      </p:sp>
      <p:pic>
        <p:nvPicPr>
          <p:cNvPr id="5" name="Picture 4">
            <a:extLst>
              <a:ext uri="{FF2B5EF4-FFF2-40B4-BE49-F238E27FC236}">
                <a16:creationId xmlns:a16="http://schemas.microsoft.com/office/drawing/2014/main" id="{BCF269C1-6766-D94C-9DD2-4AFE758B5024}"/>
              </a:ext>
            </a:extLst>
          </p:cNvPr>
          <p:cNvPicPr>
            <a:picLocks noChangeAspect="1"/>
          </p:cNvPicPr>
          <p:nvPr/>
        </p:nvPicPr>
        <p:blipFill>
          <a:blip r:embed="rId2"/>
          <a:stretch>
            <a:fillRect/>
          </a:stretch>
        </p:blipFill>
        <p:spPr>
          <a:xfrm>
            <a:off x="446048" y="765277"/>
            <a:ext cx="7978129" cy="4407639"/>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9E2E2B45-1D50-EC60-9041-18D52F8ECF18}"/>
                  </a:ext>
                </a:extLst>
              </p14:cNvPr>
              <p14:cNvContentPartPr/>
              <p14:nvPr/>
            </p14:nvContentPartPr>
            <p14:xfrm>
              <a:off x="1609430" y="1228650"/>
              <a:ext cx="1238760" cy="79560"/>
            </p14:xfrm>
          </p:contentPart>
        </mc:Choice>
        <mc:Fallback xmlns="">
          <p:pic>
            <p:nvPicPr>
              <p:cNvPr id="6" name="Ink 5">
                <a:extLst>
                  <a:ext uri="{FF2B5EF4-FFF2-40B4-BE49-F238E27FC236}">
                    <a16:creationId xmlns:a16="http://schemas.microsoft.com/office/drawing/2014/main" id="{9E2E2B45-1D50-EC60-9041-18D52F8ECF18}"/>
                  </a:ext>
                </a:extLst>
              </p:cNvPr>
              <p:cNvPicPr/>
              <p:nvPr/>
            </p:nvPicPr>
            <p:blipFill>
              <a:blip r:embed="rId4"/>
              <a:stretch>
                <a:fillRect/>
              </a:stretch>
            </p:blipFill>
            <p:spPr>
              <a:xfrm>
                <a:off x="1593945" y="1213240"/>
                <a:ext cx="1269369" cy="110022"/>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3033CC23-6F38-0C7A-DB2E-8ACE69601FC7}"/>
                  </a:ext>
                </a:extLst>
              </p14:cNvPr>
              <p14:cNvContentPartPr/>
              <p14:nvPr/>
            </p14:nvContentPartPr>
            <p14:xfrm>
              <a:off x="6800630" y="3916770"/>
              <a:ext cx="26640" cy="137880"/>
            </p14:xfrm>
          </p:contentPart>
        </mc:Choice>
        <mc:Fallback xmlns="">
          <p:pic>
            <p:nvPicPr>
              <p:cNvPr id="11" name="Ink 10">
                <a:extLst>
                  <a:ext uri="{FF2B5EF4-FFF2-40B4-BE49-F238E27FC236}">
                    <a16:creationId xmlns:a16="http://schemas.microsoft.com/office/drawing/2014/main" id="{3033CC23-6F38-0C7A-DB2E-8ACE69601FC7}"/>
                  </a:ext>
                </a:extLst>
              </p:cNvPr>
              <p:cNvPicPr/>
              <p:nvPr/>
            </p:nvPicPr>
            <p:blipFill>
              <a:blip r:embed="rId6"/>
              <a:stretch>
                <a:fillRect/>
              </a:stretch>
            </p:blipFill>
            <p:spPr>
              <a:xfrm>
                <a:off x="6785150" y="3901330"/>
                <a:ext cx="57240" cy="168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21">
                <a:extLst>
                  <a:ext uri="{FF2B5EF4-FFF2-40B4-BE49-F238E27FC236}">
                    <a16:creationId xmlns:a16="http://schemas.microsoft.com/office/drawing/2014/main" id="{A0A532C5-8F20-148E-FC23-58005A38FDB2}"/>
                  </a:ext>
                </a:extLst>
              </p14:cNvPr>
              <p14:cNvContentPartPr/>
              <p14:nvPr/>
            </p14:nvContentPartPr>
            <p14:xfrm>
              <a:off x="6817190" y="1334490"/>
              <a:ext cx="116280" cy="2275560"/>
            </p14:xfrm>
          </p:contentPart>
        </mc:Choice>
        <mc:Fallback xmlns="">
          <p:pic>
            <p:nvPicPr>
              <p:cNvPr id="20" name="Ink 21">
                <a:extLst>
                  <a:ext uri="{FF2B5EF4-FFF2-40B4-BE49-F238E27FC236}">
                    <a16:creationId xmlns:a16="http://schemas.microsoft.com/office/drawing/2014/main" id="{A0A532C5-8F20-148E-FC23-58005A38FDB2}"/>
                  </a:ext>
                </a:extLst>
              </p:cNvPr>
              <p:cNvPicPr/>
              <p:nvPr/>
            </p:nvPicPr>
            <p:blipFill>
              <a:blip r:embed="rId8"/>
              <a:stretch>
                <a:fillRect/>
              </a:stretch>
            </p:blipFill>
            <p:spPr>
              <a:xfrm>
                <a:off x="6801710" y="1319012"/>
                <a:ext cx="146880" cy="2306155"/>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Ink 21">
                <a:extLst>
                  <a:ext uri="{FF2B5EF4-FFF2-40B4-BE49-F238E27FC236}">
                    <a16:creationId xmlns:a16="http://schemas.microsoft.com/office/drawing/2014/main" id="{E11018E8-FF42-F9AE-60E3-2A5419387210}"/>
                  </a:ext>
                </a:extLst>
              </p14:cNvPr>
              <p14:cNvContentPartPr/>
              <p14:nvPr/>
            </p14:nvContentPartPr>
            <p14:xfrm>
              <a:off x="6610190" y="4329330"/>
              <a:ext cx="476640" cy="513720"/>
            </p14:xfrm>
          </p:contentPart>
        </mc:Choice>
        <mc:Fallback xmlns="">
          <p:pic>
            <p:nvPicPr>
              <p:cNvPr id="21" name="Ink 21">
                <a:extLst>
                  <a:ext uri="{FF2B5EF4-FFF2-40B4-BE49-F238E27FC236}">
                    <a16:creationId xmlns:a16="http://schemas.microsoft.com/office/drawing/2014/main" id="{E11018E8-FF42-F9AE-60E3-2A5419387210}"/>
                  </a:ext>
                </a:extLst>
              </p:cNvPr>
              <p:cNvPicPr/>
              <p:nvPr/>
            </p:nvPicPr>
            <p:blipFill>
              <a:blip r:embed="rId10"/>
              <a:stretch>
                <a:fillRect/>
              </a:stretch>
            </p:blipFill>
            <p:spPr>
              <a:xfrm>
                <a:off x="6594710" y="4313850"/>
                <a:ext cx="507240" cy="544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8" name="Ink 29">
                <a:extLst>
                  <a:ext uri="{FF2B5EF4-FFF2-40B4-BE49-F238E27FC236}">
                    <a16:creationId xmlns:a16="http://schemas.microsoft.com/office/drawing/2014/main" id="{86BAEE01-F7E2-4A78-845B-0520519CD0E3}"/>
                  </a:ext>
                </a:extLst>
              </p14:cNvPr>
              <p14:cNvContentPartPr/>
              <p14:nvPr/>
            </p14:nvContentPartPr>
            <p14:xfrm>
              <a:off x="7102310" y="4628130"/>
              <a:ext cx="534960" cy="421200"/>
            </p14:xfrm>
          </p:contentPart>
        </mc:Choice>
        <mc:Fallback xmlns="">
          <p:pic>
            <p:nvPicPr>
              <p:cNvPr id="28" name="Ink 29">
                <a:extLst>
                  <a:ext uri="{FF2B5EF4-FFF2-40B4-BE49-F238E27FC236}">
                    <a16:creationId xmlns:a16="http://schemas.microsoft.com/office/drawing/2014/main" id="{86BAEE01-F7E2-4A78-845B-0520519CD0E3}"/>
                  </a:ext>
                </a:extLst>
              </p:cNvPr>
              <p:cNvPicPr/>
              <p:nvPr/>
            </p:nvPicPr>
            <p:blipFill>
              <a:blip r:embed="rId12"/>
              <a:stretch>
                <a:fillRect/>
              </a:stretch>
            </p:blipFill>
            <p:spPr>
              <a:xfrm>
                <a:off x="7086830" y="4612650"/>
                <a:ext cx="565560" cy="451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9" name="Ink 29">
                <a:extLst>
                  <a:ext uri="{FF2B5EF4-FFF2-40B4-BE49-F238E27FC236}">
                    <a16:creationId xmlns:a16="http://schemas.microsoft.com/office/drawing/2014/main" id="{8B2FB574-00B5-DE67-C8C8-D72FE9830DBC}"/>
                  </a:ext>
                </a:extLst>
              </p14:cNvPr>
              <p14:cNvContentPartPr/>
              <p14:nvPr/>
            </p14:nvContentPartPr>
            <p14:xfrm>
              <a:off x="7184750" y="903570"/>
              <a:ext cx="1352160" cy="404640"/>
            </p14:xfrm>
          </p:contentPart>
        </mc:Choice>
        <mc:Fallback xmlns="">
          <p:pic>
            <p:nvPicPr>
              <p:cNvPr id="29" name="Ink 29">
                <a:extLst>
                  <a:ext uri="{FF2B5EF4-FFF2-40B4-BE49-F238E27FC236}">
                    <a16:creationId xmlns:a16="http://schemas.microsoft.com/office/drawing/2014/main" id="{8B2FB574-00B5-DE67-C8C8-D72FE9830DBC}"/>
                  </a:ext>
                </a:extLst>
              </p:cNvPr>
              <p:cNvPicPr/>
              <p:nvPr/>
            </p:nvPicPr>
            <p:blipFill>
              <a:blip r:embed="rId14"/>
              <a:stretch>
                <a:fillRect/>
              </a:stretch>
            </p:blipFill>
            <p:spPr>
              <a:xfrm>
                <a:off x="7169270" y="888104"/>
                <a:ext cx="1382760" cy="435213"/>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4" name="Ink 34">
                <a:extLst>
                  <a:ext uri="{FF2B5EF4-FFF2-40B4-BE49-F238E27FC236}">
                    <a16:creationId xmlns:a16="http://schemas.microsoft.com/office/drawing/2014/main" id="{B88A0743-ECC6-8DA1-B579-AB9E9516CAB6}"/>
                  </a:ext>
                </a:extLst>
              </p14:cNvPr>
              <p14:cNvContentPartPr/>
              <p14:nvPr/>
            </p14:nvContentPartPr>
            <p14:xfrm>
              <a:off x="5451350" y="2085810"/>
              <a:ext cx="3545640" cy="3307320"/>
            </p14:xfrm>
          </p:contentPart>
        </mc:Choice>
        <mc:Fallback xmlns="">
          <p:pic>
            <p:nvPicPr>
              <p:cNvPr id="34" name="Ink 34">
                <a:extLst>
                  <a:ext uri="{FF2B5EF4-FFF2-40B4-BE49-F238E27FC236}">
                    <a16:creationId xmlns:a16="http://schemas.microsoft.com/office/drawing/2014/main" id="{B88A0743-ECC6-8DA1-B579-AB9E9516CAB6}"/>
                  </a:ext>
                </a:extLst>
              </p:cNvPr>
              <p:cNvPicPr/>
              <p:nvPr/>
            </p:nvPicPr>
            <p:blipFill>
              <a:blip r:embed="rId16"/>
              <a:stretch>
                <a:fillRect/>
              </a:stretch>
            </p:blipFill>
            <p:spPr>
              <a:xfrm>
                <a:off x="5435872" y="2070332"/>
                <a:ext cx="3576237" cy="3337917"/>
              </a:xfrm>
              <a:prstGeom prst="rect">
                <a:avLst/>
              </a:prstGeom>
            </p:spPr>
          </p:pic>
        </mc:Fallback>
      </mc:AlternateContent>
    </p:spTree>
    <p:extLst>
      <p:ext uri="{BB962C8B-B14F-4D97-AF65-F5344CB8AC3E}">
        <p14:creationId xmlns:p14="http://schemas.microsoft.com/office/powerpoint/2010/main" val="1662658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1121C-F142-1446-B81E-B1A1ACB1032A}"/>
              </a:ext>
            </a:extLst>
          </p:cNvPr>
          <p:cNvSpPr>
            <a:spLocks noGrp="1"/>
          </p:cNvSpPr>
          <p:nvPr>
            <p:ph type="title"/>
          </p:nvPr>
        </p:nvSpPr>
        <p:spPr/>
        <p:txBody>
          <a:bodyPr/>
          <a:lstStyle/>
          <a:p>
            <a:r>
              <a:rPr lang="en-US"/>
              <a:t>Data Preprocessing</a:t>
            </a:r>
          </a:p>
        </p:txBody>
      </p:sp>
      <p:sp>
        <p:nvSpPr>
          <p:cNvPr id="3" name="Text Placeholder 2">
            <a:extLst>
              <a:ext uri="{FF2B5EF4-FFF2-40B4-BE49-F238E27FC236}">
                <a16:creationId xmlns:a16="http://schemas.microsoft.com/office/drawing/2014/main" id="{44175406-7C20-9F49-B768-7063136073A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17C8D76-0361-D24D-92AC-BEF27364AC99}"/>
              </a:ext>
            </a:extLst>
          </p:cNvPr>
          <p:cNvSpPr>
            <a:spLocks noGrp="1"/>
          </p:cNvSpPr>
          <p:nvPr>
            <p:ph type="sldNum" sz="quarter" idx="12"/>
          </p:nvPr>
        </p:nvSpPr>
        <p:spPr/>
        <p:txBody>
          <a:bodyPr/>
          <a:lstStyle/>
          <a:p>
            <a:fld id="{E5932E52-A745-554A-9C07-397D5110EB4B}" type="slidenum">
              <a:rPr lang="en-US" smtClean="0"/>
              <a:pPr/>
              <a:t>21</a:t>
            </a:fld>
            <a:endParaRPr lang="en-US"/>
          </a:p>
        </p:txBody>
      </p:sp>
    </p:spTree>
    <p:extLst>
      <p:ext uri="{BB962C8B-B14F-4D97-AF65-F5344CB8AC3E}">
        <p14:creationId xmlns:p14="http://schemas.microsoft.com/office/powerpoint/2010/main" val="34214963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D5037-9E3B-EC4C-A8EA-E72349DAD682}"/>
              </a:ext>
            </a:extLst>
          </p:cNvPr>
          <p:cNvSpPr>
            <a:spLocks noGrp="1"/>
          </p:cNvSpPr>
          <p:nvPr>
            <p:ph type="title"/>
          </p:nvPr>
        </p:nvSpPr>
        <p:spPr/>
        <p:txBody>
          <a:bodyPr/>
          <a:lstStyle/>
          <a:p>
            <a:r>
              <a:rPr kumimoji="1" lang="en-US" altLang="zh-CN"/>
              <a:t>Data Preprocessing: Recommended</a:t>
            </a:r>
            <a:endParaRPr kumimoji="1" lang="zh-CN" altLang="en-US"/>
          </a:p>
        </p:txBody>
      </p:sp>
      <p:sp>
        <p:nvSpPr>
          <p:cNvPr id="3" name="Content Placeholder 2">
            <a:extLst>
              <a:ext uri="{FF2B5EF4-FFF2-40B4-BE49-F238E27FC236}">
                <a16:creationId xmlns:a16="http://schemas.microsoft.com/office/drawing/2014/main" id="{ECDEEC87-7731-9240-AC74-017E9530E91F}"/>
              </a:ext>
            </a:extLst>
          </p:cNvPr>
          <p:cNvSpPr>
            <a:spLocks noGrp="1"/>
          </p:cNvSpPr>
          <p:nvPr>
            <p:ph idx="1"/>
          </p:nvPr>
        </p:nvSpPr>
        <p:spPr/>
        <p:txBody>
          <a:bodyPr/>
          <a:lstStyle/>
          <a:p>
            <a:r>
              <a:rPr kumimoji="1" lang="en-US" altLang="zh-CN"/>
              <a:t>Data preprocessing is a must!</a:t>
            </a:r>
          </a:p>
          <a:p>
            <a:r>
              <a:rPr kumimoji="1" lang="en-US" altLang="zh-CN"/>
              <a:t>Zero-center: put the mean at zero. </a:t>
            </a:r>
            <a:r>
              <a:rPr kumimoji="1" lang="en-US" altLang="zh-CN">
                <a:solidFill>
                  <a:srgbClr val="FF0000"/>
                </a:solidFill>
              </a:rPr>
              <a:t>Why?</a:t>
            </a:r>
          </a:p>
          <a:p>
            <a:r>
              <a:rPr kumimoji="1" lang="en-US" altLang="zh-CN"/>
              <a:t>Normalize: assume data follow normal distribution</a:t>
            </a:r>
          </a:p>
        </p:txBody>
      </p:sp>
      <p:sp>
        <p:nvSpPr>
          <p:cNvPr id="4" name="Slide Number Placeholder 3">
            <a:extLst>
              <a:ext uri="{FF2B5EF4-FFF2-40B4-BE49-F238E27FC236}">
                <a16:creationId xmlns:a16="http://schemas.microsoft.com/office/drawing/2014/main" id="{EBEBD42E-BD80-9A4B-9D49-152CA1265711}"/>
              </a:ext>
            </a:extLst>
          </p:cNvPr>
          <p:cNvSpPr>
            <a:spLocks noGrp="1"/>
          </p:cNvSpPr>
          <p:nvPr>
            <p:ph type="sldNum" sz="quarter" idx="12"/>
          </p:nvPr>
        </p:nvSpPr>
        <p:spPr/>
        <p:txBody>
          <a:bodyPr/>
          <a:lstStyle/>
          <a:p>
            <a:fld id="{E5932E52-A745-554A-9C07-397D5110EB4B}" type="slidenum">
              <a:rPr lang="en-US" smtClean="0"/>
              <a:pPr/>
              <a:t>22</a:t>
            </a:fld>
            <a:endParaRPr lang="en-US"/>
          </a:p>
        </p:txBody>
      </p:sp>
      <p:pic>
        <p:nvPicPr>
          <p:cNvPr id="5" name="Picture 4">
            <a:extLst>
              <a:ext uri="{FF2B5EF4-FFF2-40B4-BE49-F238E27FC236}">
                <a16:creationId xmlns:a16="http://schemas.microsoft.com/office/drawing/2014/main" id="{CFAB696B-5E51-3F44-AADE-196A103A1382}"/>
              </a:ext>
            </a:extLst>
          </p:cNvPr>
          <p:cNvPicPr>
            <a:picLocks noChangeAspect="1"/>
          </p:cNvPicPr>
          <p:nvPr/>
        </p:nvPicPr>
        <p:blipFill>
          <a:blip r:embed="rId2"/>
          <a:stretch>
            <a:fillRect/>
          </a:stretch>
        </p:blipFill>
        <p:spPr>
          <a:xfrm>
            <a:off x="0" y="2302354"/>
            <a:ext cx="9144000" cy="3125755"/>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8383C517-12B7-4879-3E53-D1EC20474F5D}"/>
                  </a:ext>
                </a:extLst>
              </p14:cNvPr>
              <p14:cNvContentPartPr/>
              <p14:nvPr/>
            </p14:nvContentPartPr>
            <p14:xfrm>
              <a:off x="347630" y="1509090"/>
              <a:ext cx="1568520" cy="69120"/>
            </p14:xfrm>
          </p:contentPart>
        </mc:Choice>
        <mc:Fallback xmlns="">
          <p:pic>
            <p:nvPicPr>
              <p:cNvPr id="6" name="Ink 5">
                <a:extLst>
                  <a:ext uri="{FF2B5EF4-FFF2-40B4-BE49-F238E27FC236}">
                    <a16:creationId xmlns:a16="http://schemas.microsoft.com/office/drawing/2014/main" id="{8383C517-12B7-4879-3E53-D1EC20474F5D}"/>
                  </a:ext>
                </a:extLst>
              </p:cNvPr>
              <p:cNvPicPr/>
              <p:nvPr/>
            </p:nvPicPr>
            <p:blipFill>
              <a:blip r:embed="rId4"/>
              <a:stretch>
                <a:fillRect/>
              </a:stretch>
            </p:blipFill>
            <p:spPr>
              <a:xfrm>
                <a:off x="332150" y="1493610"/>
                <a:ext cx="159912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4">
                <a:extLst>
                  <a:ext uri="{FF2B5EF4-FFF2-40B4-BE49-F238E27FC236}">
                    <a16:creationId xmlns:a16="http://schemas.microsoft.com/office/drawing/2014/main" id="{B27250AE-B8A0-356A-4840-B82708CB1DD6}"/>
                  </a:ext>
                </a:extLst>
              </p14:cNvPr>
              <p14:cNvContentPartPr/>
              <p14:nvPr/>
            </p14:nvContentPartPr>
            <p14:xfrm>
              <a:off x="836870" y="3191730"/>
              <a:ext cx="1123560" cy="1334160"/>
            </p14:xfrm>
          </p:contentPart>
        </mc:Choice>
        <mc:Fallback xmlns="">
          <p:pic>
            <p:nvPicPr>
              <p:cNvPr id="14" name="Ink 14">
                <a:extLst>
                  <a:ext uri="{FF2B5EF4-FFF2-40B4-BE49-F238E27FC236}">
                    <a16:creationId xmlns:a16="http://schemas.microsoft.com/office/drawing/2014/main" id="{B27250AE-B8A0-356A-4840-B82708CB1DD6}"/>
                  </a:ext>
                </a:extLst>
              </p:cNvPr>
              <p:cNvPicPr/>
              <p:nvPr/>
            </p:nvPicPr>
            <p:blipFill>
              <a:blip r:embed="rId6"/>
              <a:stretch>
                <a:fillRect/>
              </a:stretch>
            </p:blipFill>
            <p:spPr>
              <a:xfrm>
                <a:off x="821385" y="3176246"/>
                <a:ext cx="1154170" cy="1364768"/>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B6B1CE8B-4DD5-9F5C-7A2A-DA494A78C255}"/>
                  </a:ext>
                </a:extLst>
              </p14:cNvPr>
              <p14:cNvContentPartPr/>
              <p14:nvPr/>
            </p14:nvContentPartPr>
            <p14:xfrm>
              <a:off x="3673310" y="2551290"/>
              <a:ext cx="1953000" cy="74520"/>
            </p14:xfrm>
          </p:contentPart>
        </mc:Choice>
        <mc:Fallback xmlns="">
          <p:pic>
            <p:nvPicPr>
              <p:cNvPr id="15" name="Ink 14">
                <a:extLst>
                  <a:ext uri="{FF2B5EF4-FFF2-40B4-BE49-F238E27FC236}">
                    <a16:creationId xmlns:a16="http://schemas.microsoft.com/office/drawing/2014/main" id="{B6B1CE8B-4DD5-9F5C-7A2A-DA494A78C255}"/>
                  </a:ext>
                </a:extLst>
              </p:cNvPr>
              <p:cNvPicPr/>
              <p:nvPr/>
            </p:nvPicPr>
            <p:blipFill>
              <a:blip r:embed="rId8"/>
              <a:stretch>
                <a:fillRect/>
              </a:stretch>
            </p:blipFill>
            <p:spPr>
              <a:xfrm>
                <a:off x="3657830" y="2535810"/>
                <a:ext cx="19836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Ink 18">
                <a:extLst>
                  <a:ext uri="{FF2B5EF4-FFF2-40B4-BE49-F238E27FC236}">
                    <a16:creationId xmlns:a16="http://schemas.microsoft.com/office/drawing/2014/main" id="{EE8DEC38-9454-198A-458C-1618A13B58D0}"/>
                  </a:ext>
                </a:extLst>
              </p14:cNvPr>
              <p14:cNvContentPartPr/>
              <p14:nvPr/>
            </p14:nvContentPartPr>
            <p14:xfrm>
              <a:off x="3583310" y="2234130"/>
              <a:ext cx="2294640" cy="489600"/>
            </p14:xfrm>
          </p:contentPart>
        </mc:Choice>
        <mc:Fallback xmlns="">
          <p:pic>
            <p:nvPicPr>
              <p:cNvPr id="18" name="Ink 18">
                <a:extLst>
                  <a:ext uri="{FF2B5EF4-FFF2-40B4-BE49-F238E27FC236}">
                    <a16:creationId xmlns:a16="http://schemas.microsoft.com/office/drawing/2014/main" id="{EE8DEC38-9454-198A-458C-1618A13B58D0}"/>
                  </a:ext>
                </a:extLst>
              </p:cNvPr>
              <p:cNvPicPr/>
              <p:nvPr/>
            </p:nvPicPr>
            <p:blipFill>
              <a:blip r:embed="rId10"/>
              <a:stretch>
                <a:fillRect/>
              </a:stretch>
            </p:blipFill>
            <p:spPr>
              <a:xfrm>
                <a:off x="3567828" y="2218650"/>
                <a:ext cx="2325245" cy="520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916935D2-F27F-C2FF-C759-F4450BA4854F}"/>
                  </a:ext>
                </a:extLst>
              </p14:cNvPr>
              <p14:cNvContentPartPr/>
              <p14:nvPr/>
            </p14:nvContentPartPr>
            <p14:xfrm>
              <a:off x="6975230" y="3049530"/>
              <a:ext cx="217440" cy="317160"/>
            </p14:xfrm>
          </p:contentPart>
        </mc:Choice>
        <mc:Fallback xmlns="">
          <p:pic>
            <p:nvPicPr>
              <p:cNvPr id="19" name="Ink 18">
                <a:extLst>
                  <a:ext uri="{FF2B5EF4-FFF2-40B4-BE49-F238E27FC236}">
                    <a16:creationId xmlns:a16="http://schemas.microsoft.com/office/drawing/2014/main" id="{916935D2-F27F-C2FF-C759-F4450BA4854F}"/>
                  </a:ext>
                </a:extLst>
              </p:cNvPr>
              <p:cNvPicPr/>
              <p:nvPr/>
            </p:nvPicPr>
            <p:blipFill>
              <a:blip r:embed="rId12"/>
              <a:stretch>
                <a:fillRect/>
              </a:stretch>
            </p:blipFill>
            <p:spPr>
              <a:xfrm>
                <a:off x="6959724" y="3034068"/>
                <a:ext cx="248091" cy="347725"/>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9B13FC15-48DA-03E5-4128-00D56AC670B8}"/>
                  </a:ext>
                </a:extLst>
              </p14:cNvPr>
              <p14:cNvContentPartPr/>
              <p14:nvPr/>
            </p14:nvContentPartPr>
            <p14:xfrm>
              <a:off x="7133990" y="3207570"/>
              <a:ext cx="100800" cy="53280"/>
            </p14:xfrm>
          </p:contentPart>
        </mc:Choice>
        <mc:Fallback xmlns="">
          <p:pic>
            <p:nvPicPr>
              <p:cNvPr id="20" name="Ink 19">
                <a:extLst>
                  <a:ext uri="{FF2B5EF4-FFF2-40B4-BE49-F238E27FC236}">
                    <a16:creationId xmlns:a16="http://schemas.microsoft.com/office/drawing/2014/main" id="{9B13FC15-48DA-03E5-4128-00D56AC670B8}"/>
                  </a:ext>
                </a:extLst>
              </p:cNvPr>
              <p:cNvPicPr/>
              <p:nvPr/>
            </p:nvPicPr>
            <p:blipFill>
              <a:blip r:embed="rId14"/>
              <a:stretch>
                <a:fillRect/>
              </a:stretch>
            </p:blipFill>
            <p:spPr>
              <a:xfrm>
                <a:off x="7118510" y="3192090"/>
                <a:ext cx="13140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58FC43CE-2254-1FC5-0CA3-02CD42F5E1C9}"/>
                  </a:ext>
                </a:extLst>
              </p14:cNvPr>
              <p14:cNvContentPartPr/>
              <p14:nvPr/>
            </p14:nvContentPartPr>
            <p14:xfrm>
              <a:off x="7366910" y="3086610"/>
              <a:ext cx="37440" cy="239760"/>
            </p14:xfrm>
          </p:contentPart>
        </mc:Choice>
        <mc:Fallback xmlns="">
          <p:pic>
            <p:nvPicPr>
              <p:cNvPr id="21" name="Ink 20">
                <a:extLst>
                  <a:ext uri="{FF2B5EF4-FFF2-40B4-BE49-F238E27FC236}">
                    <a16:creationId xmlns:a16="http://schemas.microsoft.com/office/drawing/2014/main" id="{58FC43CE-2254-1FC5-0CA3-02CD42F5E1C9}"/>
                  </a:ext>
                </a:extLst>
              </p:cNvPr>
              <p:cNvPicPr/>
              <p:nvPr/>
            </p:nvPicPr>
            <p:blipFill>
              <a:blip r:embed="rId16"/>
              <a:stretch>
                <a:fillRect/>
              </a:stretch>
            </p:blipFill>
            <p:spPr>
              <a:xfrm>
                <a:off x="7351430" y="3071130"/>
                <a:ext cx="6804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E69B07F3-5848-5B0B-4EC9-AEAFCD941C42}"/>
                  </a:ext>
                </a:extLst>
              </p14:cNvPr>
              <p14:cNvContentPartPr/>
              <p14:nvPr/>
            </p14:nvContentPartPr>
            <p14:xfrm>
              <a:off x="7004750" y="2980050"/>
              <a:ext cx="203760" cy="26640"/>
            </p14:xfrm>
          </p:contentPart>
        </mc:Choice>
        <mc:Fallback xmlns="">
          <p:pic>
            <p:nvPicPr>
              <p:cNvPr id="22" name="Ink 21">
                <a:extLst>
                  <a:ext uri="{FF2B5EF4-FFF2-40B4-BE49-F238E27FC236}">
                    <a16:creationId xmlns:a16="http://schemas.microsoft.com/office/drawing/2014/main" id="{E69B07F3-5848-5B0B-4EC9-AEAFCD941C42}"/>
                  </a:ext>
                </a:extLst>
              </p:cNvPr>
              <p:cNvPicPr/>
              <p:nvPr/>
            </p:nvPicPr>
            <p:blipFill>
              <a:blip r:embed="rId18"/>
              <a:stretch>
                <a:fillRect/>
              </a:stretch>
            </p:blipFill>
            <p:spPr>
              <a:xfrm>
                <a:off x="6989270" y="2964570"/>
                <a:ext cx="23436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BF4F67BB-963F-1603-1985-E118F65E2050}"/>
                  </a:ext>
                </a:extLst>
              </p14:cNvPr>
              <p14:cNvContentPartPr/>
              <p14:nvPr/>
            </p14:nvContentPartPr>
            <p14:xfrm>
              <a:off x="7626110" y="3292170"/>
              <a:ext cx="37440" cy="127440"/>
            </p14:xfrm>
          </p:contentPart>
        </mc:Choice>
        <mc:Fallback xmlns="">
          <p:pic>
            <p:nvPicPr>
              <p:cNvPr id="23" name="Ink 22">
                <a:extLst>
                  <a:ext uri="{FF2B5EF4-FFF2-40B4-BE49-F238E27FC236}">
                    <a16:creationId xmlns:a16="http://schemas.microsoft.com/office/drawing/2014/main" id="{BF4F67BB-963F-1603-1985-E118F65E2050}"/>
                  </a:ext>
                </a:extLst>
              </p:cNvPr>
              <p:cNvPicPr/>
              <p:nvPr/>
            </p:nvPicPr>
            <p:blipFill>
              <a:blip r:embed="rId20"/>
              <a:stretch>
                <a:fillRect/>
              </a:stretch>
            </p:blipFill>
            <p:spPr>
              <a:xfrm>
                <a:off x="7610630" y="3276690"/>
                <a:ext cx="6804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2" name="Ink 32">
                <a:extLst>
                  <a:ext uri="{FF2B5EF4-FFF2-40B4-BE49-F238E27FC236}">
                    <a16:creationId xmlns:a16="http://schemas.microsoft.com/office/drawing/2014/main" id="{539160DC-6A69-C983-046F-8319D3E9363B}"/>
                  </a:ext>
                </a:extLst>
              </p14:cNvPr>
              <p14:cNvContentPartPr/>
              <p14:nvPr/>
            </p14:nvContentPartPr>
            <p14:xfrm>
              <a:off x="7763630" y="3001290"/>
              <a:ext cx="307440" cy="312480"/>
            </p14:xfrm>
          </p:contentPart>
        </mc:Choice>
        <mc:Fallback xmlns="">
          <p:pic>
            <p:nvPicPr>
              <p:cNvPr id="32" name="Ink 32">
                <a:extLst>
                  <a:ext uri="{FF2B5EF4-FFF2-40B4-BE49-F238E27FC236}">
                    <a16:creationId xmlns:a16="http://schemas.microsoft.com/office/drawing/2014/main" id="{539160DC-6A69-C983-046F-8319D3E9363B}"/>
                  </a:ext>
                </a:extLst>
              </p:cNvPr>
              <p:cNvPicPr/>
              <p:nvPr/>
            </p:nvPicPr>
            <p:blipFill>
              <a:blip r:embed="rId22"/>
              <a:stretch>
                <a:fillRect/>
              </a:stretch>
            </p:blipFill>
            <p:spPr>
              <a:xfrm>
                <a:off x="7748132" y="2985828"/>
                <a:ext cx="338076" cy="343045"/>
              </a:xfrm>
              <a:prstGeom prst="rect">
                <a:avLst/>
              </a:prstGeom>
            </p:spPr>
          </p:pic>
        </mc:Fallback>
      </mc:AlternateContent>
    </p:spTree>
    <p:extLst>
      <p:ext uri="{BB962C8B-B14F-4D97-AF65-F5344CB8AC3E}">
        <p14:creationId xmlns:p14="http://schemas.microsoft.com/office/powerpoint/2010/main" val="1780214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3047E-F729-964A-B28B-5C01142ED2F0}"/>
              </a:ext>
            </a:extLst>
          </p:cNvPr>
          <p:cNvSpPr>
            <a:spLocks noGrp="1"/>
          </p:cNvSpPr>
          <p:nvPr>
            <p:ph type="title"/>
          </p:nvPr>
        </p:nvSpPr>
        <p:spPr/>
        <p:txBody>
          <a:bodyPr/>
          <a:lstStyle/>
          <a:p>
            <a:r>
              <a:rPr lang="en-US"/>
              <a:t>Data Preprocessing: Optional</a:t>
            </a:r>
          </a:p>
        </p:txBody>
      </p:sp>
      <p:sp>
        <p:nvSpPr>
          <p:cNvPr id="3" name="Content Placeholder 2">
            <a:extLst>
              <a:ext uri="{FF2B5EF4-FFF2-40B4-BE49-F238E27FC236}">
                <a16:creationId xmlns:a16="http://schemas.microsoft.com/office/drawing/2014/main" id="{1DAE8253-B568-3D45-B555-35EA2968D463}"/>
              </a:ext>
            </a:extLst>
          </p:cNvPr>
          <p:cNvSpPr>
            <a:spLocks noGrp="1"/>
          </p:cNvSpPr>
          <p:nvPr>
            <p:ph idx="1"/>
          </p:nvPr>
        </p:nvSpPr>
        <p:spPr/>
        <p:txBody>
          <a:bodyPr/>
          <a:lstStyle/>
          <a:p>
            <a:r>
              <a:rPr kumimoji="1" lang="en-US" altLang="zh-CN"/>
              <a:t>Decorrelate: </a:t>
            </a:r>
            <a:r>
              <a:rPr lang="en-US"/>
              <a:t>project the original zero-centered data into the </a:t>
            </a:r>
            <a:r>
              <a:rPr lang="en-US" err="1"/>
              <a:t>eigenbasis</a:t>
            </a:r>
            <a:endParaRPr lang="en-US"/>
          </a:p>
          <a:p>
            <a:r>
              <a:rPr lang="en-US"/>
              <a:t>Whitening: takes the data in the </a:t>
            </a:r>
            <a:r>
              <a:rPr lang="en-US" err="1"/>
              <a:t>eigenbasis</a:t>
            </a:r>
            <a:r>
              <a:rPr lang="en-US"/>
              <a:t> and divides every dimension by the eigenvalue to normalize the scale</a:t>
            </a:r>
            <a:endParaRPr kumimoji="1" lang="zh-CN" altLang="en-US"/>
          </a:p>
          <a:p>
            <a:endParaRPr lang="en-US"/>
          </a:p>
        </p:txBody>
      </p:sp>
      <p:sp>
        <p:nvSpPr>
          <p:cNvPr id="4" name="Slide Number Placeholder 3">
            <a:extLst>
              <a:ext uri="{FF2B5EF4-FFF2-40B4-BE49-F238E27FC236}">
                <a16:creationId xmlns:a16="http://schemas.microsoft.com/office/drawing/2014/main" id="{6B68B7E0-8F93-2F41-B8E4-0CFA9A910F1C}"/>
              </a:ext>
            </a:extLst>
          </p:cNvPr>
          <p:cNvSpPr>
            <a:spLocks noGrp="1"/>
          </p:cNvSpPr>
          <p:nvPr>
            <p:ph type="sldNum" sz="quarter" idx="12"/>
          </p:nvPr>
        </p:nvSpPr>
        <p:spPr/>
        <p:txBody>
          <a:bodyPr/>
          <a:lstStyle/>
          <a:p>
            <a:fld id="{E5932E52-A745-554A-9C07-397D5110EB4B}" type="slidenum">
              <a:rPr lang="en-US" smtClean="0"/>
              <a:pPr/>
              <a:t>23</a:t>
            </a:fld>
            <a:endParaRPr lang="en-US"/>
          </a:p>
        </p:txBody>
      </p:sp>
      <p:pic>
        <p:nvPicPr>
          <p:cNvPr id="6" name="Picture 5">
            <a:extLst>
              <a:ext uri="{FF2B5EF4-FFF2-40B4-BE49-F238E27FC236}">
                <a16:creationId xmlns:a16="http://schemas.microsoft.com/office/drawing/2014/main" id="{C4C59759-4133-2E49-B7CD-71AA0E51A3DE}"/>
              </a:ext>
            </a:extLst>
          </p:cNvPr>
          <p:cNvPicPr>
            <a:picLocks noChangeAspect="1"/>
          </p:cNvPicPr>
          <p:nvPr/>
        </p:nvPicPr>
        <p:blipFill>
          <a:blip r:embed="rId2"/>
          <a:stretch>
            <a:fillRect/>
          </a:stretch>
        </p:blipFill>
        <p:spPr>
          <a:xfrm>
            <a:off x="1085056" y="2857500"/>
            <a:ext cx="6973888" cy="2779133"/>
          </a:xfrm>
          <a:prstGeom prst="rect">
            <a:avLst/>
          </a:prstGeom>
        </p:spPr>
      </p:pic>
    </p:spTree>
    <p:extLst>
      <p:ext uri="{BB962C8B-B14F-4D97-AF65-F5344CB8AC3E}">
        <p14:creationId xmlns:p14="http://schemas.microsoft.com/office/powerpoint/2010/main" val="2082910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E8254-A115-C24F-9584-EBFEF1C5D9AC}"/>
              </a:ext>
            </a:extLst>
          </p:cNvPr>
          <p:cNvSpPr>
            <a:spLocks noGrp="1"/>
          </p:cNvSpPr>
          <p:nvPr>
            <p:ph type="title"/>
          </p:nvPr>
        </p:nvSpPr>
        <p:spPr/>
        <p:txBody>
          <a:bodyPr/>
          <a:lstStyle/>
          <a:p>
            <a:r>
              <a:rPr lang="en-US"/>
              <a:t>Why Data Normalization?</a:t>
            </a:r>
          </a:p>
        </p:txBody>
      </p:sp>
      <p:sp>
        <p:nvSpPr>
          <p:cNvPr id="3" name="Slide Number Placeholder 2">
            <a:extLst>
              <a:ext uri="{FF2B5EF4-FFF2-40B4-BE49-F238E27FC236}">
                <a16:creationId xmlns:a16="http://schemas.microsoft.com/office/drawing/2014/main" id="{77CCDA76-0383-3E43-99FC-842F463B3E02}"/>
              </a:ext>
            </a:extLst>
          </p:cNvPr>
          <p:cNvSpPr>
            <a:spLocks noGrp="1"/>
          </p:cNvSpPr>
          <p:nvPr>
            <p:ph type="sldNum" sz="quarter" idx="12"/>
          </p:nvPr>
        </p:nvSpPr>
        <p:spPr/>
        <p:txBody>
          <a:bodyPr/>
          <a:lstStyle/>
          <a:p>
            <a:fld id="{E5932E52-A745-554A-9C07-397D5110EB4B}" type="slidenum">
              <a:rPr lang="en-US" smtClean="0"/>
              <a:pPr/>
              <a:t>24</a:t>
            </a:fld>
            <a:endParaRPr lang="en-US"/>
          </a:p>
        </p:txBody>
      </p:sp>
      <p:sp>
        <p:nvSpPr>
          <p:cNvPr id="4" name="Content Placeholder 3">
            <a:extLst>
              <a:ext uri="{FF2B5EF4-FFF2-40B4-BE49-F238E27FC236}">
                <a16:creationId xmlns:a16="http://schemas.microsoft.com/office/drawing/2014/main" id="{96FB8CF7-AA2E-E948-A079-CD672D9D26D6}"/>
              </a:ext>
            </a:extLst>
          </p:cNvPr>
          <p:cNvSpPr>
            <a:spLocks noGrp="1"/>
          </p:cNvSpPr>
          <p:nvPr>
            <p:ph sz="half" idx="1"/>
          </p:nvPr>
        </p:nvSpPr>
        <p:spPr/>
        <p:txBody>
          <a:bodyPr/>
          <a:lstStyle/>
          <a:p>
            <a:r>
              <a:rPr lang="en-US" b="1"/>
              <a:t>Before normalization</a:t>
            </a:r>
            <a:r>
              <a:rPr lang="en-US"/>
              <a:t>: classification loss very sensitive to changes in weight matrix; hard to optimize</a:t>
            </a:r>
          </a:p>
        </p:txBody>
      </p:sp>
      <p:sp>
        <p:nvSpPr>
          <p:cNvPr id="5" name="Content Placeholder 4">
            <a:extLst>
              <a:ext uri="{FF2B5EF4-FFF2-40B4-BE49-F238E27FC236}">
                <a16:creationId xmlns:a16="http://schemas.microsoft.com/office/drawing/2014/main" id="{BAFE72AB-068D-6B45-A5FE-3F43114551DD}"/>
              </a:ext>
            </a:extLst>
          </p:cNvPr>
          <p:cNvSpPr>
            <a:spLocks noGrp="1"/>
          </p:cNvSpPr>
          <p:nvPr>
            <p:ph sz="half" idx="2"/>
          </p:nvPr>
        </p:nvSpPr>
        <p:spPr/>
        <p:txBody>
          <a:bodyPr/>
          <a:lstStyle/>
          <a:p>
            <a:r>
              <a:rPr lang="en-US" b="1"/>
              <a:t>After normalization</a:t>
            </a:r>
            <a:r>
              <a:rPr lang="en-US"/>
              <a:t>: less sensitive to small changes in weights; easier to optimize </a:t>
            </a:r>
          </a:p>
          <a:p>
            <a:endParaRPr lang="en-US"/>
          </a:p>
        </p:txBody>
      </p:sp>
      <p:pic>
        <p:nvPicPr>
          <p:cNvPr id="10" name="Picture 9">
            <a:extLst>
              <a:ext uri="{FF2B5EF4-FFF2-40B4-BE49-F238E27FC236}">
                <a16:creationId xmlns:a16="http://schemas.microsoft.com/office/drawing/2014/main" id="{86033AD2-37C9-F84D-9FE3-EA97D4D9D031}"/>
              </a:ext>
            </a:extLst>
          </p:cNvPr>
          <p:cNvPicPr>
            <a:picLocks noChangeAspect="1"/>
          </p:cNvPicPr>
          <p:nvPr/>
        </p:nvPicPr>
        <p:blipFill>
          <a:blip r:embed="rId2"/>
          <a:stretch>
            <a:fillRect/>
          </a:stretch>
        </p:blipFill>
        <p:spPr>
          <a:xfrm>
            <a:off x="807379" y="2520444"/>
            <a:ext cx="3414486" cy="2663438"/>
          </a:xfrm>
          <a:prstGeom prst="rect">
            <a:avLst/>
          </a:prstGeom>
        </p:spPr>
      </p:pic>
      <p:pic>
        <p:nvPicPr>
          <p:cNvPr id="11" name="Picture 10">
            <a:extLst>
              <a:ext uri="{FF2B5EF4-FFF2-40B4-BE49-F238E27FC236}">
                <a16:creationId xmlns:a16="http://schemas.microsoft.com/office/drawing/2014/main" id="{1ECD6005-AF71-BB44-8424-B67742A0D79B}"/>
              </a:ext>
            </a:extLst>
          </p:cNvPr>
          <p:cNvPicPr>
            <a:picLocks noChangeAspect="1"/>
          </p:cNvPicPr>
          <p:nvPr/>
        </p:nvPicPr>
        <p:blipFill>
          <a:blip r:embed="rId3"/>
          <a:stretch>
            <a:fillRect/>
          </a:stretch>
        </p:blipFill>
        <p:spPr>
          <a:xfrm>
            <a:off x="5248219" y="2928363"/>
            <a:ext cx="2869426" cy="2512432"/>
          </a:xfrm>
          <a:prstGeom prst="rect">
            <a:avLst/>
          </a:prstGeom>
        </p:spPr>
      </p:pic>
      <p:pic>
        <p:nvPicPr>
          <p:cNvPr id="24577" name="Picture 1" descr="page7image3000347584">
            <a:extLst>
              <a:ext uri="{FF2B5EF4-FFF2-40B4-BE49-F238E27FC236}">
                <a16:creationId xmlns:a16="http://schemas.microsoft.com/office/drawing/2014/main" id="{7C0B4F45-ACD8-6A4F-8760-9243A79B0B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632200" cy="495300"/>
          </a:xfrm>
          <a:prstGeom prst="rect">
            <a:avLst/>
          </a:prstGeom>
          <a:noFill/>
          <a:extLst>
            <a:ext uri="{909E8E84-426E-40DD-AFC4-6F175D3DCCD1}">
              <a14:hiddenFill xmlns:a14="http://schemas.microsoft.com/office/drawing/2010/main">
                <a:solidFill>
                  <a:srgbClr val="FFFFFF"/>
                </a:solidFill>
              </a14:hiddenFill>
            </a:ext>
          </a:extLst>
        </p:spPr>
      </p:pic>
      <p:pic>
        <p:nvPicPr>
          <p:cNvPr id="24579" name="Picture 3" descr="page7image3000347584">
            <a:extLst>
              <a:ext uri="{FF2B5EF4-FFF2-40B4-BE49-F238E27FC236}">
                <a16:creationId xmlns:a16="http://schemas.microsoft.com/office/drawing/2014/main" id="{E6AD0B18-A649-A44D-820D-C232E853CE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632200" cy="4953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15" name="Ink 15">
                <a:extLst>
                  <a:ext uri="{FF2B5EF4-FFF2-40B4-BE49-F238E27FC236}">
                    <a16:creationId xmlns:a16="http://schemas.microsoft.com/office/drawing/2014/main" id="{0393AF78-A9A5-D989-FDD6-2771DABDF101}"/>
                  </a:ext>
                </a:extLst>
              </p14:cNvPr>
              <p14:cNvContentPartPr/>
              <p14:nvPr/>
            </p14:nvContentPartPr>
            <p14:xfrm>
              <a:off x="2144750" y="3255090"/>
              <a:ext cx="1790640" cy="1794240"/>
            </p14:xfrm>
          </p:contentPart>
        </mc:Choice>
        <mc:Fallback xmlns="">
          <p:pic>
            <p:nvPicPr>
              <p:cNvPr id="15" name="Ink 15">
                <a:extLst>
                  <a:ext uri="{FF2B5EF4-FFF2-40B4-BE49-F238E27FC236}">
                    <a16:creationId xmlns:a16="http://schemas.microsoft.com/office/drawing/2014/main" id="{0393AF78-A9A5-D989-FDD6-2771DABDF101}"/>
                  </a:ext>
                </a:extLst>
              </p:cNvPr>
              <p:cNvPicPr/>
              <p:nvPr/>
            </p:nvPicPr>
            <p:blipFill>
              <a:blip r:embed="rId6"/>
              <a:stretch>
                <a:fillRect/>
              </a:stretch>
            </p:blipFill>
            <p:spPr>
              <a:xfrm>
                <a:off x="2129270" y="3239610"/>
                <a:ext cx="1821240" cy="1824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4" name="Ink 24">
                <a:extLst>
                  <a:ext uri="{FF2B5EF4-FFF2-40B4-BE49-F238E27FC236}">
                    <a16:creationId xmlns:a16="http://schemas.microsoft.com/office/drawing/2014/main" id="{15733007-8766-AE73-1B8A-6465C8DB8FF2}"/>
                  </a:ext>
                </a:extLst>
              </p14:cNvPr>
              <p14:cNvContentPartPr/>
              <p14:nvPr/>
            </p14:nvContentPartPr>
            <p14:xfrm>
              <a:off x="5970470" y="3011730"/>
              <a:ext cx="1865520" cy="1889280"/>
            </p14:xfrm>
          </p:contentPart>
        </mc:Choice>
        <mc:Fallback xmlns="">
          <p:pic>
            <p:nvPicPr>
              <p:cNvPr id="24" name="Ink 24">
                <a:extLst>
                  <a:ext uri="{FF2B5EF4-FFF2-40B4-BE49-F238E27FC236}">
                    <a16:creationId xmlns:a16="http://schemas.microsoft.com/office/drawing/2014/main" id="{15733007-8766-AE73-1B8A-6465C8DB8FF2}"/>
                  </a:ext>
                </a:extLst>
              </p:cNvPr>
              <p:cNvPicPr/>
              <p:nvPr/>
            </p:nvPicPr>
            <p:blipFill>
              <a:blip r:embed="rId8"/>
              <a:stretch>
                <a:fillRect/>
              </a:stretch>
            </p:blipFill>
            <p:spPr>
              <a:xfrm>
                <a:off x="5954990" y="2996250"/>
                <a:ext cx="1896120" cy="1919880"/>
              </a:xfrm>
              <a:prstGeom prst="rect">
                <a:avLst/>
              </a:prstGeom>
            </p:spPr>
          </p:pic>
        </mc:Fallback>
      </mc:AlternateContent>
    </p:spTree>
    <p:extLst>
      <p:ext uri="{BB962C8B-B14F-4D97-AF65-F5344CB8AC3E}">
        <p14:creationId xmlns:p14="http://schemas.microsoft.com/office/powerpoint/2010/main" val="4883596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6BE0F-663C-944A-9D76-BE25A9BD05B3}"/>
              </a:ext>
            </a:extLst>
          </p:cNvPr>
          <p:cNvSpPr>
            <a:spLocks noGrp="1"/>
          </p:cNvSpPr>
          <p:nvPr>
            <p:ph type="title"/>
          </p:nvPr>
        </p:nvSpPr>
        <p:spPr/>
        <p:txBody>
          <a:bodyPr/>
          <a:lstStyle/>
          <a:p>
            <a:r>
              <a:rPr kumimoji="1" lang="en-US" altLang="zh-CN"/>
              <a:t>Recap: Training a Deep Network</a:t>
            </a:r>
            <a:endParaRPr kumimoji="1" lang="zh-CN" altLang="en-US"/>
          </a:p>
        </p:txBody>
      </p:sp>
      <p:sp>
        <p:nvSpPr>
          <p:cNvPr id="3" name="Content Placeholder 2">
            <a:extLst>
              <a:ext uri="{FF2B5EF4-FFF2-40B4-BE49-F238E27FC236}">
                <a16:creationId xmlns:a16="http://schemas.microsoft.com/office/drawing/2014/main" id="{4172E253-154E-B547-9632-2E035E5F7B5C}"/>
              </a:ext>
            </a:extLst>
          </p:cNvPr>
          <p:cNvSpPr>
            <a:spLocks noGrp="1"/>
          </p:cNvSpPr>
          <p:nvPr>
            <p:ph idx="1"/>
          </p:nvPr>
        </p:nvSpPr>
        <p:spPr>
          <a:xfrm>
            <a:off x="0" y="531118"/>
            <a:ext cx="9144000" cy="5180227"/>
          </a:xfrm>
        </p:spPr>
        <p:txBody>
          <a:bodyPr/>
          <a:lstStyle/>
          <a:p>
            <a:r>
              <a:rPr kumimoji="1" lang="en-US" altLang="zh-CN"/>
              <a:t>Weights are learned layer by layer via </a:t>
            </a:r>
            <a:r>
              <a:rPr kumimoji="1" lang="en-US" altLang="zh-CN">
                <a:solidFill>
                  <a:srgbClr val="FF0000"/>
                </a:solidFill>
              </a:rPr>
              <a:t>unsupervised learning.</a:t>
            </a:r>
          </a:p>
          <a:p>
            <a:r>
              <a:rPr kumimoji="1" lang="en-US" altLang="zh-CN"/>
              <a:t>Final layer is learned as a </a:t>
            </a:r>
            <a:r>
              <a:rPr kumimoji="1" lang="en-US" altLang="zh-CN">
                <a:solidFill>
                  <a:srgbClr val="FF0000"/>
                </a:solidFill>
              </a:rPr>
              <a:t>supervised</a:t>
            </a:r>
            <a:r>
              <a:rPr kumimoji="1" lang="en-US" altLang="zh-CN" u="sng">
                <a:solidFill>
                  <a:srgbClr val="FF0000"/>
                </a:solidFill>
              </a:rPr>
              <a:t> </a:t>
            </a:r>
            <a:r>
              <a:rPr kumimoji="1" lang="en-US" altLang="zh-CN">
                <a:solidFill>
                  <a:srgbClr val="FF0000"/>
                </a:solidFill>
              </a:rPr>
              <a:t>neural network</a:t>
            </a:r>
            <a:r>
              <a:rPr kumimoji="1" lang="en-US" altLang="zh-CN"/>
              <a:t>.</a:t>
            </a:r>
          </a:p>
          <a:p>
            <a:r>
              <a:rPr kumimoji="1" lang="en-US" altLang="zh-CN"/>
              <a:t>All weights are fine-tuned using </a:t>
            </a:r>
            <a:r>
              <a:rPr kumimoji="1" lang="en-US" altLang="zh-CN">
                <a:solidFill>
                  <a:srgbClr val="FF0000"/>
                </a:solidFill>
              </a:rPr>
              <a:t>supervised back propagation.</a:t>
            </a:r>
          </a:p>
          <a:p>
            <a:endParaRPr kumimoji="1" lang="zh-CN" altLang="en-US"/>
          </a:p>
        </p:txBody>
      </p:sp>
      <p:sp>
        <p:nvSpPr>
          <p:cNvPr id="4" name="Slide Number Placeholder 3">
            <a:extLst>
              <a:ext uri="{FF2B5EF4-FFF2-40B4-BE49-F238E27FC236}">
                <a16:creationId xmlns:a16="http://schemas.microsoft.com/office/drawing/2014/main" id="{4CE4251B-C40A-0F49-AF6D-8272D8D1D930}"/>
              </a:ext>
            </a:extLst>
          </p:cNvPr>
          <p:cNvSpPr>
            <a:spLocks noGrp="1"/>
          </p:cNvSpPr>
          <p:nvPr>
            <p:ph type="sldNum" sz="quarter" idx="12"/>
          </p:nvPr>
        </p:nvSpPr>
        <p:spPr/>
        <p:txBody>
          <a:bodyPr/>
          <a:lstStyle/>
          <a:p>
            <a:fld id="{E5932E52-A745-554A-9C07-397D5110EB4B}" type="slidenum">
              <a:rPr lang="en-US" smtClean="0"/>
              <a:pPr/>
              <a:t>25</a:t>
            </a:fld>
            <a:endParaRPr lang="en-US"/>
          </a:p>
        </p:txBody>
      </p:sp>
      <p:pic>
        <p:nvPicPr>
          <p:cNvPr id="66" name="Picture 65">
            <a:extLst>
              <a:ext uri="{FF2B5EF4-FFF2-40B4-BE49-F238E27FC236}">
                <a16:creationId xmlns:a16="http://schemas.microsoft.com/office/drawing/2014/main" id="{4EBB2A0C-048C-2D48-B47B-01463C7A4587}"/>
              </a:ext>
            </a:extLst>
          </p:cNvPr>
          <p:cNvPicPr>
            <a:picLocks noChangeAspect="1"/>
          </p:cNvPicPr>
          <p:nvPr/>
        </p:nvPicPr>
        <p:blipFill>
          <a:blip r:embed="rId2"/>
          <a:stretch>
            <a:fillRect/>
          </a:stretch>
        </p:blipFill>
        <p:spPr>
          <a:xfrm>
            <a:off x="2063750" y="3258699"/>
            <a:ext cx="5016500" cy="2463800"/>
          </a:xfrm>
          <a:prstGeom prst="rect">
            <a:avLst/>
          </a:prstGeom>
        </p:spPr>
      </p:pic>
      <p:sp>
        <p:nvSpPr>
          <p:cNvPr id="67" name="Left-Right Arrow 66">
            <a:extLst>
              <a:ext uri="{FF2B5EF4-FFF2-40B4-BE49-F238E27FC236}">
                <a16:creationId xmlns:a16="http://schemas.microsoft.com/office/drawing/2014/main" id="{3B9B7244-C7E9-134A-B662-162156C629E3}"/>
              </a:ext>
            </a:extLst>
          </p:cNvPr>
          <p:cNvSpPr/>
          <p:nvPr/>
        </p:nvSpPr>
        <p:spPr>
          <a:xfrm>
            <a:off x="4741636" y="3042767"/>
            <a:ext cx="940707" cy="197855"/>
          </a:xfrm>
          <a:prstGeom prst="leftRightArrow">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8" name="Left-Right Arrow 67">
            <a:extLst>
              <a:ext uri="{FF2B5EF4-FFF2-40B4-BE49-F238E27FC236}">
                <a16:creationId xmlns:a16="http://schemas.microsoft.com/office/drawing/2014/main" id="{9A06C9DF-EFF3-B245-A70D-06865C61506C}"/>
              </a:ext>
            </a:extLst>
          </p:cNvPr>
          <p:cNvSpPr/>
          <p:nvPr/>
        </p:nvSpPr>
        <p:spPr>
          <a:xfrm>
            <a:off x="3359150" y="3047291"/>
            <a:ext cx="940707" cy="197855"/>
          </a:xfrm>
          <a:prstGeom prst="leftRightArrow">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0" name="Left Arrow 69">
            <a:extLst>
              <a:ext uri="{FF2B5EF4-FFF2-40B4-BE49-F238E27FC236}">
                <a16:creationId xmlns:a16="http://schemas.microsoft.com/office/drawing/2014/main" id="{D2F24BB5-519E-CD4A-8F3E-27AFCD81E9CC}"/>
              </a:ext>
            </a:extLst>
          </p:cNvPr>
          <p:cNvSpPr/>
          <p:nvPr/>
        </p:nvSpPr>
        <p:spPr>
          <a:xfrm>
            <a:off x="2351314" y="2792190"/>
            <a:ext cx="4327072" cy="250577"/>
          </a:xfrm>
          <a:prstGeom prst="leftArrow">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p14="http://schemas.microsoft.com/office/powerpoint/2010/main">
        <mc:Choice Requires="p14">
          <p:contentPart p14:bwMode="auto" r:id="rId3">
            <p14:nvContentPartPr>
              <p14:cNvPr id="75" name="Ink 74">
                <a:extLst>
                  <a:ext uri="{FF2B5EF4-FFF2-40B4-BE49-F238E27FC236}">
                    <a16:creationId xmlns:a16="http://schemas.microsoft.com/office/drawing/2014/main" id="{A64D4681-AB98-AB6E-B335-7389DCBF555F}"/>
                  </a:ext>
                </a:extLst>
              </p14:cNvPr>
              <p14:cNvContentPartPr/>
              <p14:nvPr/>
            </p14:nvContentPartPr>
            <p14:xfrm>
              <a:off x="980510" y="-662790"/>
              <a:ext cx="68400" cy="34560"/>
            </p14:xfrm>
          </p:contentPart>
        </mc:Choice>
        <mc:Fallback xmlns="">
          <p:pic>
            <p:nvPicPr>
              <p:cNvPr id="75" name="Ink 74">
                <a:extLst>
                  <a:ext uri="{FF2B5EF4-FFF2-40B4-BE49-F238E27FC236}">
                    <a16:creationId xmlns:a16="http://schemas.microsoft.com/office/drawing/2014/main" id="{A64D4681-AB98-AB6E-B335-7389DCBF555F}"/>
                  </a:ext>
                </a:extLst>
              </p:cNvPr>
              <p:cNvPicPr/>
              <p:nvPr/>
            </p:nvPicPr>
            <p:blipFill>
              <a:blip r:embed="rId4"/>
              <a:stretch>
                <a:fillRect/>
              </a:stretch>
            </p:blipFill>
            <p:spPr>
              <a:xfrm>
                <a:off x="960097" y="-683310"/>
                <a:ext cx="108867"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5" name="Ink 84">
                <a:extLst>
                  <a:ext uri="{FF2B5EF4-FFF2-40B4-BE49-F238E27FC236}">
                    <a16:creationId xmlns:a16="http://schemas.microsoft.com/office/drawing/2014/main" id="{5557EDDC-C969-1453-75AD-F236D36AB41B}"/>
                  </a:ext>
                </a:extLst>
              </p14:cNvPr>
              <p14:cNvContentPartPr/>
              <p14:nvPr/>
            </p14:nvContentPartPr>
            <p14:xfrm>
              <a:off x="7242710" y="2328090"/>
              <a:ext cx="574200" cy="32040"/>
            </p14:xfrm>
          </p:contentPart>
        </mc:Choice>
        <mc:Fallback xmlns="">
          <p:pic>
            <p:nvPicPr>
              <p:cNvPr id="85" name="Ink 84">
                <a:extLst>
                  <a:ext uri="{FF2B5EF4-FFF2-40B4-BE49-F238E27FC236}">
                    <a16:creationId xmlns:a16="http://schemas.microsoft.com/office/drawing/2014/main" id="{5557EDDC-C969-1453-75AD-F236D36AB41B}"/>
                  </a:ext>
                </a:extLst>
              </p:cNvPr>
              <p:cNvPicPr/>
              <p:nvPr/>
            </p:nvPicPr>
            <p:blipFill>
              <a:blip r:embed="rId6"/>
              <a:stretch>
                <a:fillRect/>
              </a:stretch>
            </p:blipFill>
            <p:spPr>
              <a:xfrm>
                <a:off x="7227230" y="2312610"/>
                <a:ext cx="604800" cy="62640"/>
              </a:xfrm>
              <a:prstGeom prst="rect">
                <a:avLst/>
              </a:prstGeom>
            </p:spPr>
          </p:pic>
        </mc:Fallback>
      </mc:AlternateContent>
    </p:spTree>
    <p:extLst>
      <p:ext uri="{BB962C8B-B14F-4D97-AF65-F5344CB8AC3E}">
        <p14:creationId xmlns:p14="http://schemas.microsoft.com/office/powerpoint/2010/main" val="27560023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1BDD1-5CD0-694B-9B49-556FC5FD37DF}"/>
              </a:ext>
            </a:extLst>
          </p:cNvPr>
          <p:cNvSpPr>
            <a:spLocks noGrp="1"/>
          </p:cNvSpPr>
          <p:nvPr>
            <p:ph type="title"/>
          </p:nvPr>
        </p:nvSpPr>
        <p:spPr/>
        <p:txBody>
          <a:bodyPr/>
          <a:lstStyle/>
          <a:p>
            <a:r>
              <a:rPr kumimoji="1" lang="en-US" altLang="zh-CN"/>
              <a:t>Recap: Deep Learning Challenges</a:t>
            </a:r>
            <a:endParaRPr kumimoji="1" lang="zh-CN" altLang="en-US"/>
          </a:p>
        </p:txBody>
      </p:sp>
      <p:sp>
        <p:nvSpPr>
          <p:cNvPr id="3" name="Content Placeholder 2">
            <a:extLst>
              <a:ext uri="{FF2B5EF4-FFF2-40B4-BE49-F238E27FC236}">
                <a16:creationId xmlns:a16="http://schemas.microsoft.com/office/drawing/2014/main" id="{92C2FBA5-DC3D-7F42-B076-213950933A3E}"/>
              </a:ext>
            </a:extLst>
          </p:cNvPr>
          <p:cNvSpPr>
            <a:spLocks noGrp="1"/>
          </p:cNvSpPr>
          <p:nvPr>
            <p:ph idx="1"/>
          </p:nvPr>
        </p:nvSpPr>
        <p:spPr/>
        <p:txBody>
          <a:bodyPr/>
          <a:lstStyle/>
          <a:p>
            <a:r>
              <a:rPr kumimoji="1" lang="en-US" altLang="zh-CN"/>
              <a:t>Deep Neural Network Model</a:t>
            </a:r>
          </a:p>
          <a:p>
            <a:pPr lvl="1"/>
            <a:r>
              <a:rPr kumimoji="1" lang="en-US" altLang="zh-CN"/>
              <a:t>Activation Functions</a:t>
            </a:r>
          </a:p>
          <a:p>
            <a:pPr lvl="1"/>
            <a:r>
              <a:rPr lang="en-US"/>
              <a:t>Hyperparameter</a:t>
            </a:r>
            <a:endParaRPr kumimoji="1" lang="en-US" altLang="zh-CN"/>
          </a:p>
          <a:p>
            <a:r>
              <a:rPr kumimoji="1" lang="en-US" altLang="zh-CN"/>
              <a:t>Training Deep Neural Network</a:t>
            </a:r>
          </a:p>
          <a:p>
            <a:pPr lvl="1"/>
            <a:r>
              <a:rPr kumimoji="1" lang="en-US" altLang="zh-CN"/>
              <a:t>Data preprocessing</a:t>
            </a:r>
          </a:p>
          <a:p>
            <a:pPr lvl="1"/>
            <a:r>
              <a:rPr kumimoji="1" lang="en-US" altLang="zh-CN"/>
              <a:t>Initial weights</a:t>
            </a:r>
          </a:p>
          <a:p>
            <a:pPr lvl="1"/>
            <a:r>
              <a:rPr kumimoji="1" lang="en-US" altLang="zh-CN"/>
              <a:t>Optimization solvers</a:t>
            </a:r>
          </a:p>
          <a:p>
            <a:pPr lvl="1"/>
            <a:r>
              <a:rPr kumimoji="1" lang="en-US" altLang="zh-CN"/>
              <a:t>Practical Techniques</a:t>
            </a:r>
          </a:p>
        </p:txBody>
      </p:sp>
      <p:sp>
        <p:nvSpPr>
          <p:cNvPr id="4" name="Slide Number Placeholder 3">
            <a:extLst>
              <a:ext uri="{FF2B5EF4-FFF2-40B4-BE49-F238E27FC236}">
                <a16:creationId xmlns:a16="http://schemas.microsoft.com/office/drawing/2014/main" id="{BD34791D-D32F-AA43-80B8-2F75029A5BF4}"/>
              </a:ext>
            </a:extLst>
          </p:cNvPr>
          <p:cNvSpPr>
            <a:spLocks noGrp="1"/>
          </p:cNvSpPr>
          <p:nvPr>
            <p:ph type="sldNum" sz="quarter" idx="12"/>
          </p:nvPr>
        </p:nvSpPr>
        <p:spPr/>
        <p:txBody>
          <a:bodyPr/>
          <a:lstStyle/>
          <a:p>
            <a:fld id="{E5932E52-A745-554A-9C07-397D5110EB4B}" type="slidenum">
              <a:rPr lang="en-US" smtClean="0"/>
              <a:pPr/>
              <a:t>26</a:t>
            </a:fld>
            <a:endParaRPr lang="en-US"/>
          </a:p>
        </p:txBody>
      </p:sp>
    </p:spTree>
    <p:extLst>
      <p:ext uri="{BB962C8B-B14F-4D97-AF65-F5344CB8AC3E}">
        <p14:creationId xmlns:p14="http://schemas.microsoft.com/office/powerpoint/2010/main" val="25945994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1D202-0B65-8941-863D-1DA8462E696F}"/>
              </a:ext>
            </a:extLst>
          </p:cNvPr>
          <p:cNvSpPr>
            <a:spLocks noGrp="1"/>
          </p:cNvSpPr>
          <p:nvPr>
            <p:ph type="title"/>
          </p:nvPr>
        </p:nvSpPr>
        <p:spPr/>
        <p:txBody>
          <a:bodyPr/>
          <a:lstStyle/>
          <a:p>
            <a:r>
              <a:rPr lang="en-US" sz="2800"/>
              <a:t>Recall General Rules for Activation Functions</a:t>
            </a:r>
          </a:p>
        </p:txBody>
      </p:sp>
      <p:sp>
        <p:nvSpPr>
          <p:cNvPr id="3" name="Content Placeholder 2">
            <a:extLst>
              <a:ext uri="{FF2B5EF4-FFF2-40B4-BE49-F238E27FC236}">
                <a16:creationId xmlns:a16="http://schemas.microsoft.com/office/drawing/2014/main" id="{D651C4BC-09FF-8B4E-8B7C-C29A1389C28D}"/>
              </a:ext>
            </a:extLst>
          </p:cNvPr>
          <p:cNvSpPr>
            <a:spLocks noGrp="1"/>
          </p:cNvSpPr>
          <p:nvPr>
            <p:ph idx="1"/>
          </p:nvPr>
        </p:nvSpPr>
        <p:spPr/>
        <p:txBody>
          <a:bodyPr/>
          <a:lstStyle/>
          <a:p>
            <a:r>
              <a:rPr lang="en-US"/>
              <a:t>Use </a:t>
            </a:r>
            <a:r>
              <a:rPr lang="en-US" err="1"/>
              <a:t>ReLU</a:t>
            </a:r>
            <a:r>
              <a:rPr lang="en-US"/>
              <a:t>. Choose a proper learning rate.</a:t>
            </a:r>
          </a:p>
          <a:p>
            <a:r>
              <a:rPr lang="en-US"/>
              <a:t>Try out Leaky </a:t>
            </a:r>
            <a:r>
              <a:rPr lang="en-US" err="1"/>
              <a:t>ReLU</a:t>
            </a:r>
            <a:r>
              <a:rPr lang="en-US"/>
              <a:t> / </a:t>
            </a:r>
            <a:r>
              <a:rPr lang="en-US" err="1"/>
              <a:t>Maxout</a:t>
            </a:r>
            <a:r>
              <a:rPr lang="en-US"/>
              <a:t> / ELU</a:t>
            </a:r>
          </a:p>
          <a:p>
            <a:r>
              <a:rPr lang="en-US"/>
              <a:t>Try out tanh but don’t expect much</a:t>
            </a:r>
          </a:p>
          <a:p>
            <a:r>
              <a:rPr lang="en-US"/>
              <a:t>Don’t use sigmoid in hidden layers</a:t>
            </a:r>
          </a:p>
        </p:txBody>
      </p:sp>
      <p:sp>
        <p:nvSpPr>
          <p:cNvPr id="4" name="Slide Number Placeholder 3">
            <a:extLst>
              <a:ext uri="{FF2B5EF4-FFF2-40B4-BE49-F238E27FC236}">
                <a16:creationId xmlns:a16="http://schemas.microsoft.com/office/drawing/2014/main" id="{F5D52B58-BB8F-6B48-AC05-B76207FCD07B}"/>
              </a:ext>
            </a:extLst>
          </p:cNvPr>
          <p:cNvSpPr>
            <a:spLocks noGrp="1"/>
          </p:cNvSpPr>
          <p:nvPr>
            <p:ph type="sldNum" sz="quarter" idx="12"/>
          </p:nvPr>
        </p:nvSpPr>
        <p:spPr/>
        <p:txBody>
          <a:bodyPr/>
          <a:lstStyle/>
          <a:p>
            <a:fld id="{E5932E52-A745-554A-9C07-397D5110EB4B}" type="slidenum">
              <a:rPr lang="en-US" smtClean="0"/>
              <a:pPr/>
              <a:t>27</a:t>
            </a:fld>
            <a:endParaRPr lang="en-US"/>
          </a:p>
        </p:txBody>
      </p:sp>
    </p:spTree>
    <p:extLst>
      <p:ext uri="{BB962C8B-B14F-4D97-AF65-F5344CB8AC3E}">
        <p14:creationId xmlns:p14="http://schemas.microsoft.com/office/powerpoint/2010/main" val="495703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274E0E6-E5FF-7A4A-A209-2D187E056B7A}"/>
              </a:ext>
            </a:extLst>
          </p:cNvPr>
          <p:cNvPicPr>
            <a:picLocks noChangeAspect="1"/>
          </p:cNvPicPr>
          <p:nvPr/>
        </p:nvPicPr>
        <p:blipFill>
          <a:blip r:embed="rId2"/>
          <a:stretch>
            <a:fillRect/>
          </a:stretch>
        </p:blipFill>
        <p:spPr>
          <a:xfrm>
            <a:off x="7027539" y="4253991"/>
            <a:ext cx="1632016" cy="1439258"/>
          </a:xfrm>
          <a:prstGeom prst="rect">
            <a:avLst/>
          </a:prstGeom>
        </p:spPr>
      </p:pic>
      <p:sp>
        <p:nvSpPr>
          <p:cNvPr id="2" name="Title 1">
            <a:extLst>
              <a:ext uri="{FF2B5EF4-FFF2-40B4-BE49-F238E27FC236}">
                <a16:creationId xmlns:a16="http://schemas.microsoft.com/office/drawing/2014/main" id="{700085F0-DB5E-8D46-B55A-E0DA65A068C1}"/>
              </a:ext>
            </a:extLst>
          </p:cNvPr>
          <p:cNvSpPr>
            <a:spLocks noGrp="1"/>
          </p:cNvSpPr>
          <p:nvPr>
            <p:ph type="title"/>
          </p:nvPr>
        </p:nvSpPr>
        <p:spPr/>
        <p:txBody>
          <a:bodyPr/>
          <a:lstStyle/>
          <a:p>
            <a:r>
              <a:rPr kumimoji="1" lang="en-US" altLang="zh-CN"/>
              <a:t>Recap Activation Function</a:t>
            </a:r>
            <a:endParaRPr lang="en-US"/>
          </a:p>
        </p:txBody>
      </p:sp>
      <p:sp>
        <p:nvSpPr>
          <p:cNvPr id="3" name="Slide Number Placeholder 2">
            <a:extLst>
              <a:ext uri="{FF2B5EF4-FFF2-40B4-BE49-F238E27FC236}">
                <a16:creationId xmlns:a16="http://schemas.microsoft.com/office/drawing/2014/main" id="{E48EC5F1-C2F6-1340-B55E-56438E04A1EE}"/>
              </a:ext>
            </a:extLst>
          </p:cNvPr>
          <p:cNvSpPr>
            <a:spLocks noGrp="1"/>
          </p:cNvSpPr>
          <p:nvPr>
            <p:ph type="sldNum" sz="quarter" idx="12"/>
          </p:nvPr>
        </p:nvSpPr>
        <p:spPr/>
        <p:txBody>
          <a:bodyPr/>
          <a:lstStyle/>
          <a:p>
            <a:fld id="{E5932E52-A745-554A-9C07-397D5110EB4B}" type="slidenum">
              <a:rPr lang="en-US" smtClean="0"/>
              <a:pPr/>
              <a:t>28</a:t>
            </a:fld>
            <a:endParaRPr lang="en-US"/>
          </a:p>
        </p:txBody>
      </p:sp>
      <p:sp>
        <p:nvSpPr>
          <p:cNvPr id="4" name="Content Placeholder 3">
            <a:extLst>
              <a:ext uri="{FF2B5EF4-FFF2-40B4-BE49-F238E27FC236}">
                <a16:creationId xmlns:a16="http://schemas.microsoft.com/office/drawing/2014/main" id="{6E1C189D-8C45-744D-B5D5-2B6BAB3E136F}"/>
              </a:ext>
            </a:extLst>
          </p:cNvPr>
          <p:cNvSpPr>
            <a:spLocks noGrp="1"/>
          </p:cNvSpPr>
          <p:nvPr>
            <p:ph sz="half" idx="1"/>
          </p:nvPr>
        </p:nvSpPr>
        <p:spPr/>
        <p:txBody>
          <a:bodyPr/>
          <a:lstStyle/>
          <a:p>
            <a:r>
              <a:rPr lang="en-US"/>
              <a:t>Sigmoid</a:t>
            </a:r>
          </a:p>
          <a:p>
            <a:endParaRPr lang="en-US"/>
          </a:p>
          <a:p>
            <a:endParaRPr lang="en-US"/>
          </a:p>
          <a:p>
            <a:endParaRPr lang="en-US"/>
          </a:p>
          <a:p>
            <a:endParaRPr lang="en-US"/>
          </a:p>
          <a:p>
            <a:r>
              <a:rPr lang="en-US"/>
              <a:t>Tanh</a:t>
            </a:r>
          </a:p>
          <a:p>
            <a:endParaRPr lang="en-US"/>
          </a:p>
          <a:p>
            <a:endParaRPr lang="en-US"/>
          </a:p>
          <a:p>
            <a:endParaRPr lang="en-US"/>
          </a:p>
          <a:p>
            <a:r>
              <a:rPr lang="en-US" err="1"/>
              <a:t>ReLU</a:t>
            </a:r>
            <a:endParaRPr lang="en-US"/>
          </a:p>
        </p:txBody>
      </p:sp>
      <p:sp>
        <p:nvSpPr>
          <p:cNvPr id="5" name="Content Placeholder 4">
            <a:extLst>
              <a:ext uri="{FF2B5EF4-FFF2-40B4-BE49-F238E27FC236}">
                <a16:creationId xmlns:a16="http://schemas.microsoft.com/office/drawing/2014/main" id="{EC25EC4A-71AD-F34B-9854-E466AA6D7557}"/>
              </a:ext>
            </a:extLst>
          </p:cNvPr>
          <p:cNvSpPr>
            <a:spLocks noGrp="1"/>
          </p:cNvSpPr>
          <p:nvPr>
            <p:ph sz="half" idx="2"/>
          </p:nvPr>
        </p:nvSpPr>
        <p:spPr/>
        <p:txBody>
          <a:bodyPr/>
          <a:lstStyle/>
          <a:p>
            <a:r>
              <a:rPr lang="en-US"/>
              <a:t>Leaky </a:t>
            </a:r>
            <a:r>
              <a:rPr lang="en-US" err="1"/>
              <a:t>ReLU</a:t>
            </a:r>
            <a:endParaRPr lang="en-US"/>
          </a:p>
          <a:p>
            <a:endParaRPr lang="en-US"/>
          </a:p>
          <a:p>
            <a:endParaRPr lang="en-US"/>
          </a:p>
          <a:p>
            <a:endParaRPr lang="en-US"/>
          </a:p>
          <a:p>
            <a:r>
              <a:rPr lang="en-US" err="1"/>
              <a:t>Maxout</a:t>
            </a:r>
            <a:endParaRPr lang="en-US"/>
          </a:p>
          <a:p>
            <a:endParaRPr lang="en-US"/>
          </a:p>
          <a:p>
            <a:endParaRPr lang="en-US"/>
          </a:p>
          <a:p>
            <a:endParaRPr lang="en-US"/>
          </a:p>
          <a:p>
            <a:endParaRPr lang="en-US"/>
          </a:p>
          <a:p>
            <a:r>
              <a:rPr lang="en-US"/>
              <a:t>ELU - Exponential Linear Unit</a:t>
            </a:r>
          </a:p>
        </p:txBody>
      </p:sp>
      <p:pic>
        <p:nvPicPr>
          <p:cNvPr id="6" name="Picture 5">
            <a:extLst>
              <a:ext uri="{FF2B5EF4-FFF2-40B4-BE49-F238E27FC236}">
                <a16:creationId xmlns:a16="http://schemas.microsoft.com/office/drawing/2014/main" id="{68E88C9D-C59C-034C-ACFD-1ED4AF2F3E4A}"/>
              </a:ext>
            </a:extLst>
          </p:cNvPr>
          <p:cNvPicPr>
            <a:picLocks noChangeAspect="1"/>
          </p:cNvPicPr>
          <p:nvPr/>
        </p:nvPicPr>
        <p:blipFill>
          <a:blip r:embed="rId3"/>
          <a:stretch>
            <a:fillRect/>
          </a:stretch>
        </p:blipFill>
        <p:spPr>
          <a:xfrm>
            <a:off x="1847296" y="595086"/>
            <a:ext cx="2027382" cy="1592943"/>
          </a:xfrm>
          <a:prstGeom prst="rect">
            <a:avLst/>
          </a:prstGeom>
        </p:spPr>
      </p:pic>
      <p:pic>
        <p:nvPicPr>
          <p:cNvPr id="7" name="Picture 6">
            <a:extLst>
              <a:ext uri="{FF2B5EF4-FFF2-40B4-BE49-F238E27FC236}">
                <a16:creationId xmlns:a16="http://schemas.microsoft.com/office/drawing/2014/main" id="{80053C95-4E54-224F-9757-8D538F743211}"/>
              </a:ext>
            </a:extLst>
          </p:cNvPr>
          <p:cNvPicPr>
            <a:picLocks noChangeAspect="1"/>
          </p:cNvPicPr>
          <p:nvPr/>
        </p:nvPicPr>
        <p:blipFill>
          <a:blip r:embed="rId4"/>
          <a:stretch>
            <a:fillRect/>
          </a:stretch>
        </p:blipFill>
        <p:spPr>
          <a:xfrm>
            <a:off x="2013199" y="2308678"/>
            <a:ext cx="1849129" cy="1416957"/>
          </a:xfrm>
          <a:prstGeom prst="rect">
            <a:avLst/>
          </a:prstGeom>
        </p:spPr>
      </p:pic>
      <p:pic>
        <p:nvPicPr>
          <p:cNvPr id="8" name="Picture 7">
            <a:extLst>
              <a:ext uri="{FF2B5EF4-FFF2-40B4-BE49-F238E27FC236}">
                <a16:creationId xmlns:a16="http://schemas.microsoft.com/office/drawing/2014/main" id="{9BD4DCE7-F37D-D048-91BB-5C4CC10753FC}"/>
              </a:ext>
            </a:extLst>
          </p:cNvPr>
          <p:cNvPicPr>
            <a:picLocks noChangeAspect="1"/>
          </p:cNvPicPr>
          <p:nvPr/>
        </p:nvPicPr>
        <p:blipFill>
          <a:blip r:embed="rId5"/>
          <a:stretch>
            <a:fillRect/>
          </a:stretch>
        </p:blipFill>
        <p:spPr>
          <a:xfrm>
            <a:off x="2013199" y="4047533"/>
            <a:ext cx="1933096" cy="1617181"/>
          </a:xfrm>
          <a:prstGeom prst="rect">
            <a:avLst/>
          </a:prstGeom>
        </p:spPr>
      </p:pic>
      <p:pic>
        <p:nvPicPr>
          <p:cNvPr id="9" name="Picture 8">
            <a:extLst>
              <a:ext uri="{FF2B5EF4-FFF2-40B4-BE49-F238E27FC236}">
                <a16:creationId xmlns:a16="http://schemas.microsoft.com/office/drawing/2014/main" id="{5E31F972-740E-DE42-B892-D506742E3027}"/>
              </a:ext>
            </a:extLst>
          </p:cNvPr>
          <p:cNvPicPr>
            <a:picLocks noChangeAspect="1"/>
          </p:cNvPicPr>
          <p:nvPr/>
        </p:nvPicPr>
        <p:blipFill>
          <a:blip r:embed="rId6"/>
          <a:stretch>
            <a:fillRect/>
          </a:stretch>
        </p:blipFill>
        <p:spPr>
          <a:xfrm>
            <a:off x="6785629" y="595086"/>
            <a:ext cx="1734538" cy="1592943"/>
          </a:xfrm>
          <a:prstGeom prst="rect">
            <a:avLst/>
          </a:prstGeom>
        </p:spPr>
      </p:pic>
      <p:pic>
        <p:nvPicPr>
          <p:cNvPr id="11" name="Picture 10">
            <a:extLst>
              <a:ext uri="{FF2B5EF4-FFF2-40B4-BE49-F238E27FC236}">
                <a16:creationId xmlns:a16="http://schemas.microsoft.com/office/drawing/2014/main" id="{A7F40926-CD46-D146-B8AF-F87BFD3907BA}"/>
              </a:ext>
            </a:extLst>
          </p:cNvPr>
          <p:cNvPicPr>
            <a:picLocks noChangeAspect="1"/>
          </p:cNvPicPr>
          <p:nvPr/>
        </p:nvPicPr>
        <p:blipFill>
          <a:blip r:embed="rId7"/>
          <a:stretch>
            <a:fillRect/>
          </a:stretch>
        </p:blipFill>
        <p:spPr>
          <a:xfrm>
            <a:off x="301847" y="1028688"/>
            <a:ext cx="1993184" cy="636826"/>
          </a:xfrm>
          <a:prstGeom prst="rect">
            <a:avLst/>
          </a:prstGeom>
        </p:spPr>
      </p:pic>
      <p:pic>
        <p:nvPicPr>
          <p:cNvPr id="12" name="Picture 11">
            <a:extLst>
              <a:ext uri="{FF2B5EF4-FFF2-40B4-BE49-F238E27FC236}">
                <a16:creationId xmlns:a16="http://schemas.microsoft.com/office/drawing/2014/main" id="{628CAEE9-32CE-0749-A704-8D8EC5AA0FC7}"/>
              </a:ext>
            </a:extLst>
          </p:cNvPr>
          <p:cNvPicPr>
            <a:picLocks noChangeAspect="1"/>
          </p:cNvPicPr>
          <p:nvPr/>
        </p:nvPicPr>
        <p:blipFill>
          <a:blip r:embed="rId8"/>
          <a:stretch>
            <a:fillRect/>
          </a:stretch>
        </p:blipFill>
        <p:spPr>
          <a:xfrm>
            <a:off x="301847" y="3025278"/>
            <a:ext cx="1093728" cy="345880"/>
          </a:xfrm>
          <a:prstGeom prst="rect">
            <a:avLst/>
          </a:prstGeom>
        </p:spPr>
      </p:pic>
      <p:pic>
        <p:nvPicPr>
          <p:cNvPr id="13" name="Picture 12">
            <a:extLst>
              <a:ext uri="{FF2B5EF4-FFF2-40B4-BE49-F238E27FC236}">
                <a16:creationId xmlns:a16="http://schemas.microsoft.com/office/drawing/2014/main" id="{724B43E7-2EC9-3643-8037-70655D31D906}"/>
              </a:ext>
            </a:extLst>
          </p:cNvPr>
          <p:cNvPicPr>
            <a:picLocks noChangeAspect="1"/>
          </p:cNvPicPr>
          <p:nvPr/>
        </p:nvPicPr>
        <p:blipFill>
          <a:blip r:embed="rId9"/>
          <a:stretch>
            <a:fillRect/>
          </a:stretch>
        </p:blipFill>
        <p:spPr>
          <a:xfrm>
            <a:off x="301847" y="4618441"/>
            <a:ext cx="1364824" cy="345880"/>
          </a:xfrm>
          <a:prstGeom prst="rect">
            <a:avLst/>
          </a:prstGeom>
        </p:spPr>
      </p:pic>
      <p:pic>
        <p:nvPicPr>
          <p:cNvPr id="14" name="Picture 13">
            <a:extLst>
              <a:ext uri="{FF2B5EF4-FFF2-40B4-BE49-F238E27FC236}">
                <a16:creationId xmlns:a16="http://schemas.microsoft.com/office/drawing/2014/main" id="{2058444E-EA6A-564E-AE27-A8A41C86DCB3}"/>
              </a:ext>
            </a:extLst>
          </p:cNvPr>
          <p:cNvPicPr>
            <a:picLocks noChangeAspect="1"/>
          </p:cNvPicPr>
          <p:nvPr/>
        </p:nvPicPr>
        <p:blipFill>
          <a:blip r:embed="rId10"/>
          <a:stretch>
            <a:fillRect/>
          </a:stretch>
        </p:blipFill>
        <p:spPr>
          <a:xfrm>
            <a:off x="4918254" y="1040730"/>
            <a:ext cx="1734539" cy="330815"/>
          </a:xfrm>
          <a:prstGeom prst="rect">
            <a:avLst/>
          </a:prstGeom>
        </p:spPr>
      </p:pic>
      <p:pic>
        <p:nvPicPr>
          <p:cNvPr id="15" name="Picture 14">
            <a:extLst>
              <a:ext uri="{FF2B5EF4-FFF2-40B4-BE49-F238E27FC236}">
                <a16:creationId xmlns:a16="http://schemas.microsoft.com/office/drawing/2014/main" id="{EF3850DC-36A2-1041-8D0D-277C4189EB0C}"/>
              </a:ext>
            </a:extLst>
          </p:cNvPr>
          <p:cNvPicPr>
            <a:picLocks noChangeAspect="1"/>
          </p:cNvPicPr>
          <p:nvPr/>
        </p:nvPicPr>
        <p:blipFill>
          <a:blip r:embed="rId11"/>
          <a:stretch>
            <a:fillRect/>
          </a:stretch>
        </p:blipFill>
        <p:spPr>
          <a:xfrm>
            <a:off x="4918254" y="2758249"/>
            <a:ext cx="2821489" cy="295860"/>
          </a:xfrm>
          <a:prstGeom prst="rect">
            <a:avLst/>
          </a:prstGeom>
        </p:spPr>
      </p:pic>
      <p:pic>
        <p:nvPicPr>
          <p:cNvPr id="16" name="Picture 15">
            <a:extLst>
              <a:ext uri="{FF2B5EF4-FFF2-40B4-BE49-F238E27FC236}">
                <a16:creationId xmlns:a16="http://schemas.microsoft.com/office/drawing/2014/main" id="{79A04532-FF39-BD4D-A8A5-07B3FB3CE860}"/>
              </a:ext>
            </a:extLst>
          </p:cNvPr>
          <p:cNvPicPr>
            <a:picLocks noChangeAspect="1"/>
          </p:cNvPicPr>
          <p:nvPr/>
        </p:nvPicPr>
        <p:blipFill rotWithShape="1">
          <a:blip r:embed="rId12"/>
          <a:srcRect t="12042" b="3879"/>
          <a:stretch/>
        </p:blipFill>
        <p:spPr>
          <a:xfrm>
            <a:off x="4423603" y="4715305"/>
            <a:ext cx="2093480" cy="684516"/>
          </a:xfrm>
          <a:prstGeom prst="rect">
            <a:avLst/>
          </a:prstGeom>
        </p:spPr>
      </p:pic>
    </p:spTree>
    <p:extLst>
      <p:ext uri="{BB962C8B-B14F-4D97-AF65-F5344CB8AC3E}">
        <p14:creationId xmlns:p14="http://schemas.microsoft.com/office/powerpoint/2010/main" val="6837674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4475A9-5F69-9EFD-D70C-CC2BBEA463F7}"/>
              </a:ext>
            </a:extLst>
          </p:cNvPr>
          <p:cNvPicPr>
            <a:picLocks noChangeAspect="1"/>
          </p:cNvPicPr>
          <p:nvPr/>
        </p:nvPicPr>
        <p:blipFill>
          <a:blip r:embed="rId2"/>
          <a:stretch>
            <a:fillRect/>
          </a:stretch>
        </p:blipFill>
        <p:spPr>
          <a:xfrm>
            <a:off x="1059149" y="1303954"/>
            <a:ext cx="6482255" cy="4407391"/>
          </a:xfrm>
          <a:prstGeom prst="rect">
            <a:avLst/>
          </a:prstGeom>
        </p:spPr>
      </p:pic>
      <p:sp>
        <p:nvSpPr>
          <p:cNvPr id="2" name="Title 1">
            <a:extLst>
              <a:ext uri="{FF2B5EF4-FFF2-40B4-BE49-F238E27FC236}">
                <a16:creationId xmlns:a16="http://schemas.microsoft.com/office/drawing/2014/main" id="{78285F6E-D52D-186D-2A9F-6772D431151D}"/>
              </a:ext>
            </a:extLst>
          </p:cNvPr>
          <p:cNvSpPr>
            <a:spLocks noGrp="1"/>
          </p:cNvSpPr>
          <p:nvPr>
            <p:ph type="title"/>
          </p:nvPr>
        </p:nvSpPr>
        <p:spPr/>
        <p:txBody>
          <a:bodyPr/>
          <a:lstStyle/>
          <a:p>
            <a:r>
              <a:rPr lang="en-US"/>
              <a:t>Recap Sigmoid </a:t>
            </a:r>
          </a:p>
        </p:txBody>
      </p:sp>
      <p:sp>
        <p:nvSpPr>
          <p:cNvPr id="3" name="Slide Number Placeholder 2">
            <a:extLst>
              <a:ext uri="{FF2B5EF4-FFF2-40B4-BE49-F238E27FC236}">
                <a16:creationId xmlns:a16="http://schemas.microsoft.com/office/drawing/2014/main" id="{E3C53C4B-729F-EF75-EE91-3E0BE309A523}"/>
              </a:ext>
            </a:extLst>
          </p:cNvPr>
          <p:cNvSpPr>
            <a:spLocks noGrp="1"/>
          </p:cNvSpPr>
          <p:nvPr>
            <p:ph type="sldNum" sz="quarter" idx="12"/>
          </p:nvPr>
        </p:nvSpPr>
        <p:spPr/>
        <p:txBody>
          <a:bodyPr/>
          <a:lstStyle/>
          <a:p>
            <a:fld id="{E5932E52-A745-554A-9C07-397D5110EB4B}" type="slidenum">
              <a:rPr lang="en-US" smtClean="0"/>
              <a:pPr/>
              <a:t>29</a:t>
            </a:fld>
            <a:endParaRPr lang="en-US"/>
          </a:p>
        </p:txBody>
      </p:sp>
      <p:sp>
        <p:nvSpPr>
          <p:cNvPr id="4" name="Content Placeholder 3">
            <a:extLst>
              <a:ext uri="{FF2B5EF4-FFF2-40B4-BE49-F238E27FC236}">
                <a16:creationId xmlns:a16="http://schemas.microsoft.com/office/drawing/2014/main" id="{9AA6D7E8-BA26-BF9B-D836-3410764672E7}"/>
              </a:ext>
            </a:extLst>
          </p:cNvPr>
          <p:cNvSpPr>
            <a:spLocks noGrp="1"/>
          </p:cNvSpPr>
          <p:nvPr>
            <p:ph sz="half" idx="1"/>
          </p:nvPr>
        </p:nvSpPr>
        <p:spPr/>
        <p:txBody>
          <a:bodyPr/>
          <a:lstStyle/>
          <a:p>
            <a:r>
              <a:rPr lang="en-US">
                <a:solidFill>
                  <a:schemeClr val="accent3"/>
                </a:solidFill>
              </a:rPr>
              <a:t>[0,1] good for modeling probability</a:t>
            </a:r>
          </a:p>
          <a:p>
            <a:endParaRPr lang="en-US">
              <a:solidFill>
                <a:schemeClr val="accent3"/>
              </a:solidFill>
            </a:endParaRPr>
          </a:p>
        </p:txBody>
      </p:sp>
      <p:sp>
        <p:nvSpPr>
          <p:cNvPr id="5" name="Content Placeholder 4">
            <a:extLst>
              <a:ext uri="{FF2B5EF4-FFF2-40B4-BE49-F238E27FC236}">
                <a16:creationId xmlns:a16="http://schemas.microsoft.com/office/drawing/2014/main" id="{33513927-0163-7D93-3E52-DBCA2C455937}"/>
              </a:ext>
            </a:extLst>
          </p:cNvPr>
          <p:cNvSpPr>
            <a:spLocks noGrp="1"/>
          </p:cNvSpPr>
          <p:nvPr>
            <p:ph sz="half" idx="2"/>
          </p:nvPr>
        </p:nvSpPr>
        <p:spPr/>
        <p:txBody>
          <a:bodyPr/>
          <a:lstStyle/>
          <a:p>
            <a:r>
              <a:rPr lang="en-US">
                <a:solidFill>
                  <a:srgbClr val="FF0000"/>
                </a:solidFill>
              </a:rPr>
              <a:t>Sigmoid saturates and kill gradients</a:t>
            </a:r>
          </a:p>
          <a:p>
            <a:r>
              <a:rPr lang="en-US">
                <a:solidFill>
                  <a:srgbClr val="FF0000"/>
                </a:solidFill>
              </a:rPr>
              <a:t>Sigmoid outputs are not zero-centered</a:t>
            </a:r>
          </a:p>
          <a:p>
            <a:r>
              <a:rPr lang="en-US">
                <a:solidFill>
                  <a:srgbClr val="FF0000"/>
                </a:solidFill>
              </a:rPr>
              <a:t>exp() computation expensive</a:t>
            </a:r>
          </a:p>
          <a:p>
            <a:endParaRPr lang="en-US"/>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3C67E8F0-5C57-A2A0-89BA-9964C2AAD7EF}"/>
                  </a:ext>
                </a:extLst>
              </p14:cNvPr>
              <p14:cNvContentPartPr/>
              <p14:nvPr/>
            </p14:nvContentPartPr>
            <p14:xfrm>
              <a:off x="3176640" y="909720"/>
              <a:ext cx="4819320" cy="1799280"/>
            </p14:xfrm>
          </p:contentPart>
        </mc:Choice>
        <mc:Fallback xmlns="">
          <p:pic>
            <p:nvPicPr>
              <p:cNvPr id="7" name="Ink 6">
                <a:extLst>
                  <a:ext uri="{FF2B5EF4-FFF2-40B4-BE49-F238E27FC236}">
                    <a16:creationId xmlns:a16="http://schemas.microsoft.com/office/drawing/2014/main" id="{3C67E8F0-5C57-A2A0-89BA-9964C2AAD7EF}"/>
                  </a:ext>
                </a:extLst>
              </p:cNvPr>
              <p:cNvPicPr/>
              <p:nvPr/>
            </p:nvPicPr>
            <p:blipFill>
              <a:blip r:embed="rId4"/>
              <a:stretch>
                <a:fillRect/>
              </a:stretch>
            </p:blipFill>
            <p:spPr>
              <a:xfrm>
                <a:off x="3167280" y="900360"/>
                <a:ext cx="4838040" cy="1818000"/>
              </a:xfrm>
              <a:prstGeom prst="rect">
                <a:avLst/>
              </a:prstGeom>
            </p:spPr>
          </p:pic>
        </mc:Fallback>
      </mc:AlternateContent>
    </p:spTree>
    <p:extLst>
      <p:ext uri="{BB962C8B-B14F-4D97-AF65-F5344CB8AC3E}">
        <p14:creationId xmlns:p14="http://schemas.microsoft.com/office/powerpoint/2010/main" val="877662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0DF40-8DA0-C146-88C3-A684C21514A0}"/>
              </a:ext>
            </a:extLst>
          </p:cNvPr>
          <p:cNvSpPr>
            <a:spLocks noGrp="1"/>
          </p:cNvSpPr>
          <p:nvPr>
            <p:ph type="title"/>
          </p:nvPr>
        </p:nvSpPr>
        <p:spPr/>
        <p:txBody>
          <a:bodyPr/>
          <a:lstStyle/>
          <a:p>
            <a:r>
              <a:rPr lang="en-US"/>
              <a:t>Deep Learning vs. Other Method</a:t>
            </a:r>
          </a:p>
        </p:txBody>
      </p:sp>
      <p:sp>
        <p:nvSpPr>
          <p:cNvPr id="4" name="Slide Number Placeholder 3">
            <a:extLst>
              <a:ext uri="{FF2B5EF4-FFF2-40B4-BE49-F238E27FC236}">
                <a16:creationId xmlns:a16="http://schemas.microsoft.com/office/drawing/2014/main" id="{B861DDA6-F28D-5049-AAF4-36F1A180C2FA}"/>
              </a:ext>
            </a:extLst>
          </p:cNvPr>
          <p:cNvSpPr>
            <a:spLocks noGrp="1"/>
          </p:cNvSpPr>
          <p:nvPr>
            <p:ph type="sldNum" sz="quarter" idx="12"/>
          </p:nvPr>
        </p:nvSpPr>
        <p:spPr/>
        <p:txBody>
          <a:bodyPr/>
          <a:lstStyle/>
          <a:p>
            <a:fld id="{E5932E52-A745-554A-9C07-397D5110EB4B}" type="slidenum">
              <a:rPr lang="en-US" smtClean="0"/>
              <a:pPr/>
              <a:t>3</a:t>
            </a:fld>
            <a:endParaRPr lang="en-US"/>
          </a:p>
        </p:txBody>
      </p:sp>
      <p:pic>
        <p:nvPicPr>
          <p:cNvPr id="5" name="Picture 4">
            <a:extLst>
              <a:ext uri="{FF2B5EF4-FFF2-40B4-BE49-F238E27FC236}">
                <a16:creationId xmlns:a16="http://schemas.microsoft.com/office/drawing/2014/main" id="{FB3FCDA6-C822-FA40-B1A5-1B90AD86E7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887090"/>
            <a:ext cx="9144000" cy="416401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11" name="Ink 11">
                <a:extLst>
                  <a:ext uri="{FF2B5EF4-FFF2-40B4-BE49-F238E27FC236}">
                    <a16:creationId xmlns:a16="http://schemas.microsoft.com/office/drawing/2014/main" id="{8BF62CAA-BE90-51D6-32BE-C4E9FBA0A20C}"/>
                  </a:ext>
                </a:extLst>
              </p14:cNvPr>
              <p14:cNvContentPartPr/>
              <p14:nvPr/>
            </p14:nvContentPartPr>
            <p14:xfrm>
              <a:off x="1218110" y="1694130"/>
              <a:ext cx="1021320" cy="1266840"/>
            </p14:xfrm>
          </p:contentPart>
        </mc:Choice>
        <mc:Fallback xmlns="">
          <p:pic>
            <p:nvPicPr>
              <p:cNvPr id="11" name="Ink 11">
                <a:extLst>
                  <a:ext uri="{FF2B5EF4-FFF2-40B4-BE49-F238E27FC236}">
                    <a16:creationId xmlns:a16="http://schemas.microsoft.com/office/drawing/2014/main" id="{8BF62CAA-BE90-51D6-32BE-C4E9FBA0A20C}"/>
                  </a:ext>
                </a:extLst>
              </p:cNvPr>
              <p:cNvPicPr/>
              <p:nvPr/>
            </p:nvPicPr>
            <p:blipFill>
              <a:blip r:embed="rId4"/>
              <a:stretch>
                <a:fillRect/>
              </a:stretch>
            </p:blipFill>
            <p:spPr>
              <a:xfrm>
                <a:off x="1202635" y="1678650"/>
                <a:ext cx="1051909" cy="1297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8" name="Ink 18">
                <a:extLst>
                  <a:ext uri="{FF2B5EF4-FFF2-40B4-BE49-F238E27FC236}">
                    <a16:creationId xmlns:a16="http://schemas.microsoft.com/office/drawing/2014/main" id="{A1E62652-DC5C-DDDF-D922-1BC52ABDDC88}"/>
                  </a:ext>
                </a:extLst>
              </p14:cNvPr>
              <p14:cNvContentPartPr/>
              <p14:nvPr/>
            </p14:nvContentPartPr>
            <p14:xfrm>
              <a:off x="2863670" y="1382010"/>
              <a:ext cx="1074600" cy="398880"/>
            </p14:xfrm>
          </p:contentPart>
        </mc:Choice>
        <mc:Fallback xmlns="">
          <p:pic>
            <p:nvPicPr>
              <p:cNvPr id="18" name="Ink 18">
                <a:extLst>
                  <a:ext uri="{FF2B5EF4-FFF2-40B4-BE49-F238E27FC236}">
                    <a16:creationId xmlns:a16="http://schemas.microsoft.com/office/drawing/2014/main" id="{A1E62652-DC5C-DDDF-D922-1BC52ABDDC88}"/>
                  </a:ext>
                </a:extLst>
              </p:cNvPr>
              <p:cNvPicPr/>
              <p:nvPr/>
            </p:nvPicPr>
            <p:blipFill>
              <a:blip r:embed="rId6"/>
              <a:stretch>
                <a:fillRect/>
              </a:stretch>
            </p:blipFill>
            <p:spPr>
              <a:xfrm>
                <a:off x="2848185" y="1366544"/>
                <a:ext cx="1105210" cy="42945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9" name="Ink 18">
                <a:extLst>
                  <a:ext uri="{FF2B5EF4-FFF2-40B4-BE49-F238E27FC236}">
                    <a16:creationId xmlns:a16="http://schemas.microsoft.com/office/drawing/2014/main" id="{9CE71128-1594-6E2C-1FA7-EC616ABB95BE}"/>
                  </a:ext>
                </a:extLst>
              </p14:cNvPr>
              <p14:cNvContentPartPr/>
              <p14:nvPr/>
            </p14:nvContentPartPr>
            <p14:xfrm>
              <a:off x="2773670" y="2445450"/>
              <a:ext cx="939240" cy="100800"/>
            </p14:xfrm>
          </p:contentPart>
        </mc:Choice>
        <mc:Fallback xmlns="">
          <p:pic>
            <p:nvPicPr>
              <p:cNvPr id="19" name="Ink 18">
                <a:extLst>
                  <a:ext uri="{FF2B5EF4-FFF2-40B4-BE49-F238E27FC236}">
                    <a16:creationId xmlns:a16="http://schemas.microsoft.com/office/drawing/2014/main" id="{9CE71128-1594-6E2C-1FA7-EC616ABB95BE}"/>
                  </a:ext>
                </a:extLst>
              </p:cNvPr>
              <p:cNvPicPr/>
              <p:nvPr/>
            </p:nvPicPr>
            <p:blipFill>
              <a:blip r:embed="rId8"/>
              <a:stretch>
                <a:fillRect/>
              </a:stretch>
            </p:blipFill>
            <p:spPr>
              <a:xfrm>
                <a:off x="2758190" y="2429970"/>
                <a:ext cx="9698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602A9AE6-6E04-834D-0434-B00B205C489D}"/>
                  </a:ext>
                </a:extLst>
              </p14:cNvPr>
              <p14:cNvContentPartPr/>
              <p14:nvPr/>
            </p14:nvContentPartPr>
            <p14:xfrm>
              <a:off x="2678630" y="3101730"/>
              <a:ext cx="952920" cy="95760"/>
            </p14:xfrm>
          </p:contentPart>
        </mc:Choice>
        <mc:Fallback xmlns="">
          <p:pic>
            <p:nvPicPr>
              <p:cNvPr id="20" name="Ink 19">
                <a:extLst>
                  <a:ext uri="{FF2B5EF4-FFF2-40B4-BE49-F238E27FC236}">
                    <a16:creationId xmlns:a16="http://schemas.microsoft.com/office/drawing/2014/main" id="{602A9AE6-6E04-834D-0434-B00B205C489D}"/>
                  </a:ext>
                </a:extLst>
              </p:cNvPr>
              <p:cNvPicPr/>
              <p:nvPr/>
            </p:nvPicPr>
            <p:blipFill>
              <a:blip r:embed="rId10"/>
              <a:stretch>
                <a:fillRect/>
              </a:stretch>
            </p:blipFill>
            <p:spPr>
              <a:xfrm>
                <a:off x="2663150" y="3086192"/>
                <a:ext cx="983520" cy="126475"/>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Ink 24">
                <a:extLst>
                  <a:ext uri="{FF2B5EF4-FFF2-40B4-BE49-F238E27FC236}">
                    <a16:creationId xmlns:a16="http://schemas.microsoft.com/office/drawing/2014/main" id="{C6ECE9C3-D9B8-E95A-90CA-D8802EFDA257}"/>
                  </a:ext>
                </a:extLst>
              </p14:cNvPr>
              <p14:cNvContentPartPr/>
              <p14:nvPr/>
            </p14:nvContentPartPr>
            <p14:xfrm>
              <a:off x="2747750" y="3938010"/>
              <a:ext cx="920160" cy="651240"/>
            </p14:xfrm>
          </p:contentPart>
        </mc:Choice>
        <mc:Fallback xmlns="">
          <p:pic>
            <p:nvPicPr>
              <p:cNvPr id="24" name="Ink 24">
                <a:extLst>
                  <a:ext uri="{FF2B5EF4-FFF2-40B4-BE49-F238E27FC236}">
                    <a16:creationId xmlns:a16="http://schemas.microsoft.com/office/drawing/2014/main" id="{C6ECE9C3-D9B8-E95A-90CA-D8802EFDA257}"/>
                  </a:ext>
                </a:extLst>
              </p:cNvPr>
              <p:cNvPicPr/>
              <p:nvPr/>
            </p:nvPicPr>
            <p:blipFill>
              <a:blip r:embed="rId12"/>
              <a:stretch>
                <a:fillRect/>
              </a:stretch>
            </p:blipFill>
            <p:spPr>
              <a:xfrm>
                <a:off x="2732264" y="3922530"/>
                <a:ext cx="950772" cy="681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Ink 24">
                <a:extLst>
                  <a:ext uri="{FF2B5EF4-FFF2-40B4-BE49-F238E27FC236}">
                    <a16:creationId xmlns:a16="http://schemas.microsoft.com/office/drawing/2014/main" id="{2065BD66-8C71-3B3A-28FD-D501B750DDBB}"/>
                  </a:ext>
                </a:extLst>
              </p14:cNvPr>
              <p14:cNvContentPartPr/>
              <p14:nvPr/>
            </p14:nvContentPartPr>
            <p14:xfrm>
              <a:off x="3024950" y="4710570"/>
              <a:ext cx="204480" cy="240840"/>
            </p14:xfrm>
          </p:contentPart>
        </mc:Choice>
        <mc:Fallback xmlns="">
          <p:pic>
            <p:nvPicPr>
              <p:cNvPr id="25" name="Ink 24">
                <a:extLst>
                  <a:ext uri="{FF2B5EF4-FFF2-40B4-BE49-F238E27FC236}">
                    <a16:creationId xmlns:a16="http://schemas.microsoft.com/office/drawing/2014/main" id="{2065BD66-8C71-3B3A-28FD-D501B750DDBB}"/>
                  </a:ext>
                </a:extLst>
              </p:cNvPr>
              <p:cNvPicPr/>
              <p:nvPr/>
            </p:nvPicPr>
            <p:blipFill>
              <a:blip r:embed="rId14"/>
              <a:stretch>
                <a:fillRect/>
              </a:stretch>
            </p:blipFill>
            <p:spPr>
              <a:xfrm>
                <a:off x="3009470" y="4695090"/>
                <a:ext cx="23508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8" name="Ink 28">
                <a:extLst>
                  <a:ext uri="{FF2B5EF4-FFF2-40B4-BE49-F238E27FC236}">
                    <a16:creationId xmlns:a16="http://schemas.microsoft.com/office/drawing/2014/main" id="{C87A00E5-B0B9-33F8-B415-05C3430B9112}"/>
                  </a:ext>
                </a:extLst>
              </p14:cNvPr>
              <p14:cNvContentPartPr/>
              <p14:nvPr/>
            </p14:nvContentPartPr>
            <p14:xfrm>
              <a:off x="4711190" y="1646610"/>
              <a:ext cx="581760" cy="767880"/>
            </p14:xfrm>
          </p:contentPart>
        </mc:Choice>
        <mc:Fallback xmlns="">
          <p:pic>
            <p:nvPicPr>
              <p:cNvPr id="28" name="Ink 28">
                <a:extLst>
                  <a:ext uri="{FF2B5EF4-FFF2-40B4-BE49-F238E27FC236}">
                    <a16:creationId xmlns:a16="http://schemas.microsoft.com/office/drawing/2014/main" id="{C87A00E5-B0B9-33F8-B415-05C3430B9112}"/>
                  </a:ext>
                </a:extLst>
              </p:cNvPr>
              <p:cNvPicPr/>
              <p:nvPr/>
            </p:nvPicPr>
            <p:blipFill>
              <a:blip r:embed="rId16"/>
              <a:stretch>
                <a:fillRect/>
              </a:stretch>
            </p:blipFill>
            <p:spPr>
              <a:xfrm>
                <a:off x="4695710" y="1631130"/>
                <a:ext cx="612360" cy="798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9" name="Ink 28">
                <a:extLst>
                  <a:ext uri="{FF2B5EF4-FFF2-40B4-BE49-F238E27FC236}">
                    <a16:creationId xmlns:a16="http://schemas.microsoft.com/office/drawing/2014/main" id="{A5D74502-157D-AF75-DD75-839505D04803}"/>
                  </a:ext>
                </a:extLst>
              </p14:cNvPr>
              <p14:cNvContentPartPr/>
              <p14:nvPr/>
            </p14:nvContentPartPr>
            <p14:xfrm>
              <a:off x="6270350" y="4699770"/>
              <a:ext cx="2086560" cy="206640"/>
            </p14:xfrm>
          </p:contentPart>
        </mc:Choice>
        <mc:Fallback xmlns="">
          <p:pic>
            <p:nvPicPr>
              <p:cNvPr id="29" name="Ink 28">
                <a:extLst>
                  <a:ext uri="{FF2B5EF4-FFF2-40B4-BE49-F238E27FC236}">
                    <a16:creationId xmlns:a16="http://schemas.microsoft.com/office/drawing/2014/main" id="{A5D74502-157D-AF75-DD75-839505D04803}"/>
                  </a:ext>
                </a:extLst>
              </p:cNvPr>
              <p:cNvPicPr/>
              <p:nvPr/>
            </p:nvPicPr>
            <p:blipFill>
              <a:blip r:embed="rId18"/>
              <a:stretch>
                <a:fillRect/>
              </a:stretch>
            </p:blipFill>
            <p:spPr>
              <a:xfrm>
                <a:off x="6254870" y="4684290"/>
                <a:ext cx="211716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2" name="Ink 31">
                <a:extLst>
                  <a:ext uri="{FF2B5EF4-FFF2-40B4-BE49-F238E27FC236}">
                    <a16:creationId xmlns:a16="http://schemas.microsoft.com/office/drawing/2014/main" id="{BA1D874F-5F03-A618-FA94-0D52049D2FD5}"/>
                  </a:ext>
                </a:extLst>
              </p14:cNvPr>
              <p14:cNvContentPartPr/>
              <p14:nvPr/>
            </p14:nvContentPartPr>
            <p14:xfrm>
              <a:off x="6350990" y="2583330"/>
              <a:ext cx="16200" cy="254520"/>
            </p14:xfrm>
          </p:contentPart>
        </mc:Choice>
        <mc:Fallback xmlns="">
          <p:pic>
            <p:nvPicPr>
              <p:cNvPr id="32" name="Ink 31">
                <a:extLst>
                  <a:ext uri="{FF2B5EF4-FFF2-40B4-BE49-F238E27FC236}">
                    <a16:creationId xmlns:a16="http://schemas.microsoft.com/office/drawing/2014/main" id="{BA1D874F-5F03-A618-FA94-0D52049D2FD5}"/>
                  </a:ext>
                </a:extLst>
              </p:cNvPr>
              <p:cNvPicPr/>
              <p:nvPr/>
            </p:nvPicPr>
            <p:blipFill>
              <a:blip r:embed="rId20"/>
              <a:stretch>
                <a:fillRect/>
              </a:stretch>
            </p:blipFill>
            <p:spPr>
              <a:xfrm>
                <a:off x="6335510" y="2567850"/>
                <a:ext cx="4680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1" name="Ink 44">
                <a:extLst>
                  <a:ext uri="{FF2B5EF4-FFF2-40B4-BE49-F238E27FC236}">
                    <a16:creationId xmlns:a16="http://schemas.microsoft.com/office/drawing/2014/main" id="{2ED0BB0D-95DE-757F-FB81-C0005E42877A}"/>
                  </a:ext>
                </a:extLst>
              </p14:cNvPr>
              <p14:cNvContentPartPr/>
              <p14:nvPr/>
            </p14:nvContentPartPr>
            <p14:xfrm>
              <a:off x="6009710" y="2076450"/>
              <a:ext cx="352080" cy="68040"/>
            </p14:xfrm>
          </p:contentPart>
        </mc:Choice>
        <mc:Fallback xmlns="">
          <p:pic>
            <p:nvPicPr>
              <p:cNvPr id="41" name="Ink 44">
                <a:extLst>
                  <a:ext uri="{FF2B5EF4-FFF2-40B4-BE49-F238E27FC236}">
                    <a16:creationId xmlns:a16="http://schemas.microsoft.com/office/drawing/2014/main" id="{2ED0BB0D-95DE-757F-FB81-C0005E42877A}"/>
                  </a:ext>
                </a:extLst>
              </p:cNvPr>
              <p:cNvPicPr/>
              <p:nvPr/>
            </p:nvPicPr>
            <p:blipFill>
              <a:blip r:embed="rId22"/>
              <a:stretch>
                <a:fillRect/>
              </a:stretch>
            </p:blipFill>
            <p:spPr>
              <a:xfrm>
                <a:off x="5994230" y="2060970"/>
                <a:ext cx="3826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2" name="Ink 44">
                <a:extLst>
                  <a:ext uri="{FF2B5EF4-FFF2-40B4-BE49-F238E27FC236}">
                    <a16:creationId xmlns:a16="http://schemas.microsoft.com/office/drawing/2014/main" id="{76E9A965-2EBC-21D5-285B-D4263CBAE668}"/>
                  </a:ext>
                </a:extLst>
              </p14:cNvPr>
              <p14:cNvContentPartPr/>
              <p14:nvPr/>
            </p14:nvContentPartPr>
            <p14:xfrm>
              <a:off x="6160550" y="2302890"/>
              <a:ext cx="195840" cy="137880"/>
            </p14:xfrm>
          </p:contentPart>
        </mc:Choice>
        <mc:Fallback xmlns="">
          <p:pic>
            <p:nvPicPr>
              <p:cNvPr id="42" name="Ink 44">
                <a:extLst>
                  <a:ext uri="{FF2B5EF4-FFF2-40B4-BE49-F238E27FC236}">
                    <a16:creationId xmlns:a16="http://schemas.microsoft.com/office/drawing/2014/main" id="{76E9A965-2EBC-21D5-285B-D4263CBAE668}"/>
                  </a:ext>
                </a:extLst>
              </p:cNvPr>
              <p:cNvPicPr/>
              <p:nvPr/>
            </p:nvPicPr>
            <p:blipFill>
              <a:blip r:embed="rId24"/>
              <a:stretch>
                <a:fillRect/>
              </a:stretch>
            </p:blipFill>
            <p:spPr>
              <a:xfrm>
                <a:off x="6145098" y="2287410"/>
                <a:ext cx="226384"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3" name="Ink 44">
                <a:extLst>
                  <a:ext uri="{FF2B5EF4-FFF2-40B4-BE49-F238E27FC236}">
                    <a16:creationId xmlns:a16="http://schemas.microsoft.com/office/drawing/2014/main" id="{37105429-2669-E5F7-6160-172EC0330C1F}"/>
                  </a:ext>
                </a:extLst>
              </p14:cNvPr>
              <p14:cNvContentPartPr/>
              <p14:nvPr/>
            </p14:nvContentPartPr>
            <p14:xfrm>
              <a:off x="6318950" y="3572610"/>
              <a:ext cx="74880" cy="503280"/>
            </p14:xfrm>
          </p:contentPart>
        </mc:Choice>
        <mc:Fallback xmlns="">
          <p:pic>
            <p:nvPicPr>
              <p:cNvPr id="43" name="Ink 44">
                <a:extLst>
                  <a:ext uri="{FF2B5EF4-FFF2-40B4-BE49-F238E27FC236}">
                    <a16:creationId xmlns:a16="http://schemas.microsoft.com/office/drawing/2014/main" id="{37105429-2669-E5F7-6160-172EC0330C1F}"/>
                  </a:ext>
                </a:extLst>
              </p:cNvPr>
              <p:cNvPicPr/>
              <p:nvPr/>
            </p:nvPicPr>
            <p:blipFill>
              <a:blip r:embed="rId26"/>
              <a:stretch>
                <a:fillRect/>
              </a:stretch>
            </p:blipFill>
            <p:spPr>
              <a:xfrm>
                <a:off x="6303395" y="3557119"/>
                <a:ext cx="105628" cy="533902"/>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4" name="Ink 44">
                <a:extLst>
                  <a:ext uri="{FF2B5EF4-FFF2-40B4-BE49-F238E27FC236}">
                    <a16:creationId xmlns:a16="http://schemas.microsoft.com/office/drawing/2014/main" id="{1F0B8A6E-5AA4-C911-14C3-DD88F2105700}"/>
                  </a:ext>
                </a:extLst>
              </p14:cNvPr>
              <p14:cNvContentPartPr/>
              <p14:nvPr/>
            </p14:nvContentPartPr>
            <p14:xfrm>
              <a:off x="6329750" y="2980050"/>
              <a:ext cx="37440" cy="264960"/>
            </p14:xfrm>
          </p:contentPart>
        </mc:Choice>
        <mc:Fallback xmlns="">
          <p:pic>
            <p:nvPicPr>
              <p:cNvPr id="44" name="Ink 44">
                <a:extLst>
                  <a:ext uri="{FF2B5EF4-FFF2-40B4-BE49-F238E27FC236}">
                    <a16:creationId xmlns:a16="http://schemas.microsoft.com/office/drawing/2014/main" id="{1F0B8A6E-5AA4-C911-14C3-DD88F2105700}"/>
                  </a:ext>
                </a:extLst>
              </p:cNvPr>
              <p:cNvPicPr/>
              <p:nvPr/>
            </p:nvPicPr>
            <p:blipFill>
              <a:blip r:embed="rId28"/>
              <a:stretch>
                <a:fillRect/>
              </a:stretch>
            </p:blipFill>
            <p:spPr>
              <a:xfrm>
                <a:off x="6314270" y="2964570"/>
                <a:ext cx="6804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5" name="Ink 44">
                <a:extLst>
                  <a:ext uri="{FF2B5EF4-FFF2-40B4-BE49-F238E27FC236}">
                    <a16:creationId xmlns:a16="http://schemas.microsoft.com/office/drawing/2014/main" id="{9D91EEC5-7E15-E4B8-3308-F284718A08EA}"/>
                  </a:ext>
                </a:extLst>
              </p14:cNvPr>
              <p14:cNvContentPartPr/>
              <p14:nvPr/>
            </p14:nvContentPartPr>
            <p14:xfrm>
              <a:off x="5805950" y="1583610"/>
              <a:ext cx="177480" cy="390240"/>
            </p14:xfrm>
          </p:contentPart>
        </mc:Choice>
        <mc:Fallback xmlns="">
          <p:pic>
            <p:nvPicPr>
              <p:cNvPr id="45" name="Ink 44">
                <a:extLst>
                  <a:ext uri="{FF2B5EF4-FFF2-40B4-BE49-F238E27FC236}">
                    <a16:creationId xmlns:a16="http://schemas.microsoft.com/office/drawing/2014/main" id="{9D91EEC5-7E15-E4B8-3308-F284718A08EA}"/>
                  </a:ext>
                </a:extLst>
              </p:cNvPr>
              <p:cNvPicPr/>
              <p:nvPr/>
            </p:nvPicPr>
            <p:blipFill>
              <a:blip r:embed="rId30"/>
              <a:stretch>
                <a:fillRect/>
              </a:stretch>
            </p:blipFill>
            <p:spPr>
              <a:xfrm>
                <a:off x="5790470" y="1568130"/>
                <a:ext cx="20808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9" name="Ink 49">
                <a:extLst>
                  <a:ext uri="{FF2B5EF4-FFF2-40B4-BE49-F238E27FC236}">
                    <a16:creationId xmlns:a16="http://schemas.microsoft.com/office/drawing/2014/main" id="{F5925CD0-F655-170E-67E4-DDDC02BE44C3}"/>
                  </a:ext>
                </a:extLst>
              </p14:cNvPr>
              <p14:cNvContentPartPr/>
              <p14:nvPr/>
            </p14:nvContentPartPr>
            <p14:xfrm>
              <a:off x="6133910" y="4308450"/>
              <a:ext cx="1994760" cy="417960"/>
            </p14:xfrm>
          </p:contentPart>
        </mc:Choice>
        <mc:Fallback xmlns="">
          <p:pic>
            <p:nvPicPr>
              <p:cNvPr id="49" name="Ink 49">
                <a:extLst>
                  <a:ext uri="{FF2B5EF4-FFF2-40B4-BE49-F238E27FC236}">
                    <a16:creationId xmlns:a16="http://schemas.microsoft.com/office/drawing/2014/main" id="{F5925CD0-F655-170E-67E4-DDDC02BE44C3}"/>
                  </a:ext>
                </a:extLst>
              </p:cNvPr>
              <p:cNvPicPr/>
              <p:nvPr/>
            </p:nvPicPr>
            <p:blipFill>
              <a:blip r:embed="rId32"/>
              <a:stretch>
                <a:fillRect/>
              </a:stretch>
            </p:blipFill>
            <p:spPr>
              <a:xfrm>
                <a:off x="6118427" y="4292983"/>
                <a:ext cx="2025366" cy="448534"/>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4" name="Ink 53">
                <a:extLst>
                  <a:ext uri="{FF2B5EF4-FFF2-40B4-BE49-F238E27FC236}">
                    <a16:creationId xmlns:a16="http://schemas.microsoft.com/office/drawing/2014/main" id="{E56A31AD-B851-5524-7CBC-6C4B9E1AA6C2}"/>
                  </a:ext>
                </a:extLst>
              </p14:cNvPr>
              <p14:cNvContentPartPr/>
              <p14:nvPr/>
            </p14:nvContentPartPr>
            <p14:xfrm>
              <a:off x="7319390" y="4017210"/>
              <a:ext cx="26640" cy="100800"/>
            </p14:xfrm>
          </p:contentPart>
        </mc:Choice>
        <mc:Fallback xmlns="">
          <p:pic>
            <p:nvPicPr>
              <p:cNvPr id="54" name="Ink 53">
                <a:extLst>
                  <a:ext uri="{FF2B5EF4-FFF2-40B4-BE49-F238E27FC236}">
                    <a16:creationId xmlns:a16="http://schemas.microsoft.com/office/drawing/2014/main" id="{E56A31AD-B851-5524-7CBC-6C4B9E1AA6C2}"/>
                  </a:ext>
                </a:extLst>
              </p:cNvPr>
              <p:cNvPicPr/>
              <p:nvPr/>
            </p:nvPicPr>
            <p:blipFill>
              <a:blip r:embed="rId34"/>
              <a:stretch>
                <a:fillRect/>
              </a:stretch>
            </p:blipFill>
            <p:spPr>
              <a:xfrm>
                <a:off x="7304116" y="4001730"/>
                <a:ext cx="56832"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9" name="Ink 61">
                <a:extLst>
                  <a:ext uri="{FF2B5EF4-FFF2-40B4-BE49-F238E27FC236}">
                    <a16:creationId xmlns:a16="http://schemas.microsoft.com/office/drawing/2014/main" id="{2374175B-DAB1-B3B7-EB88-5970B1517BB5}"/>
                  </a:ext>
                </a:extLst>
              </p14:cNvPr>
              <p14:cNvContentPartPr/>
              <p14:nvPr/>
            </p14:nvContentPartPr>
            <p14:xfrm>
              <a:off x="6118070" y="3149250"/>
              <a:ext cx="1116720" cy="111600"/>
            </p14:xfrm>
          </p:contentPart>
        </mc:Choice>
        <mc:Fallback xmlns="">
          <p:pic>
            <p:nvPicPr>
              <p:cNvPr id="59" name="Ink 61">
                <a:extLst>
                  <a:ext uri="{FF2B5EF4-FFF2-40B4-BE49-F238E27FC236}">
                    <a16:creationId xmlns:a16="http://schemas.microsoft.com/office/drawing/2014/main" id="{2374175B-DAB1-B3B7-EB88-5970B1517BB5}"/>
                  </a:ext>
                </a:extLst>
              </p:cNvPr>
              <p:cNvPicPr/>
              <p:nvPr/>
            </p:nvPicPr>
            <p:blipFill>
              <a:blip r:embed="rId36"/>
              <a:stretch>
                <a:fillRect/>
              </a:stretch>
            </p:blipFill>
            <p:spPr>
              <a:xfrm>
                <a:off x="6102595" y="3133770"/>
                <a:ext cx="114731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0" name="Ink 61">
                <a:extLst>
                  <a:ext uri="{FF2B5EF4-FFF2-40B4-BE49-F238E27FC236}">
                    <a16:creationId xmlns:a16="http://schemas.microsoft.com/office/drawing/2014/main" id="{705387AB-451D-8553-85DD-B5C809A14FE5}"/>
                  </a:ext>
                </a:extLst>
              </p14:cNvPr>
              <p14:cNvContentPartPr/>
              <p14:nvPr/>
            </p14:nvContentPartPr>
            <p14:xfrm>
              <a:off x="7345670" y="3694290"/>
              <a:ext cx="32400" cy="244080"/>
            </p14:xfrm>
          </p:contentPart>
        </mc:Choice>
        <mc:Fallback xmlns="">
          <p:pic>
            <p:nvPicPr>
              <p:cNvPr id="60" name="Ink 61">
                <a:extLst>
                  <a:ext uri="{FF2B5EF4-FFF2-40B4-BE49-F238E27FC236}">
                    <a16:creationId xmlns:a16="http://schemas.microsoft.com/office/drawing/2014/main" id="{705387AB-451D-8553-85DD-B5C809A14FE5}"/>
                  </a:ext>
                </a:extLst>
              </p:cNvPr>
              <p:cNvPicPr/>
              <p:nvPr/>
            </p:nvPicPr>
            <p:blipFill>
              <a:blip r:embed="rId38"/>
              <a:stretch>
                <a:fillRect/>
              </a:stretch>
            </p:blipFill>
            <p:spPr>
              <a:xfrm>
                <a:off x="7330016" y="3678787"/>
                <a:ext cx="63344" cy="274725"/>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1" name="Ink 61">
                <a:extLst>
                  <a:ext uri="{FF2B5EF4-FFF2-40B4-BE49-F238E27FC236}">
                    <a16:creationId xmlns:a16="http://schemas.microsoft.com/office/drawing/2014/main" id="{ECD6BFBF-D30F-0A69-2B4A-B6033ADA7914}"/>
                  </a:ext>
                </a:extLst>
              </p14:cNvPr>
              <p14:cNvContentPartPr/>
              <p14:nvPr/>
            </p14:nvContentPartPr>
            <p14:xfrm>
              <a:off x="7311110" y="3450930"/>
              <a:ext cx="104040" cy="148680"/>
            </p14:xfrm>
          </p:contentPart>
        </mc:Choice>
        <mc:Fallback xmlns="">
          <p:pic>
            <p:nvPicPr>
              <p:cNvPr id="61" name="Ink 61">
                <a:extLst>
                  <a:ext uri="{FF2B5EF4-FFF2-40B4-BE49-F238E27FC236}">
                    <a16:creationId xmlns:a16="http://schemas.microsoft.com/office/drawing/2014/main" id="{ECD6BFBF-D30F-0A69-2B4A-B6033ADA7914}"/>
                  </a:ext>
                </a:extLst>
              </p:cNvPr>
              <p:cNvPicPr/>
              <p:nvPr/>
            </p:nvPicPr>
            <p:blipFill>
              <a:blip r:embed="rId40"/>
              <a:stretch>
                <a:fillRect/>
              </a:stretch>
            </p:blipFill>
            <p:spPr>
              <a:xfrm>
                <a:off x="7295630" y="3435412"/>
                <a:ext cx="134640" cy="179354"/>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2" name="Ink 61">
                <a:extLst>
                  <a:ext uri="{FF2B5EF4-FFF2-40B4-BE49-F238E27FC236}">
                    <a16:creationId xmlns:a16="http://schemas.microsoft.com/office/drawing/2014/main" id="{2113E810-5A4F-20C0-A10E-4753895DA044}"/>
                  </a:ext>
                </a:extLst>
              </p14:cNvPr>
              <p14:cNvContentPartPr/>
              <p14:nvPr/>
            </p14:nvContentPartPr>
            <p14:xfrm>
              <a:off x="6075590" y="3212970"/>
              <a:ext cx="26640" cy="47880"/>
            </p14:xfrm>
          </p:contentPart>
        </mc:Choice>
        <mc:Fallback xmlns="">
          <p:pic>
            <p:nvPicPr>
              <p:cNvPr id="62" name="Ink 61">
                <a:extLst>
                  <a:ext uri="{FF2B5EF4-FFF2-40B4-BE49-F238E27FC236}">
                    <a16:creationId xmlns:a16="http://schemas.microsoft.com/office/drawing/2014/main" id="{2113E810-5A4F-20C0-A10E-4753895DA044}"/>
                  </a:ext>
                </a:extLst>
              </p:cNvPr>
              <p:cNvPicPr/>
              <p:nvPr/>
            </p:nvPicPr>
            <p:blipFill>
              <a:blip r:embed="rId42"/>
              <a:stretch>
                <a:fillRect/>
              </a:stretch>
            </p:blipFill>
            <p:spPr>
              <a:xfrm>
                <a:off x="6060110" y="3197606"/>
                <a:ext cx="57240" cy="78252"/>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5" name="Ink 65">
                <a:extLst>
                  <a:ext uri="{FF2B5EF4-FFF2-40B4-BE49-F238E27FC236}">
                    <a16:creationId xmlns:a16="http://schemas.microsoft.com/office/drawing/2014/main" id="{6345E829-DCF1-03A2-B02D-E801333B6D63}"/>
                  </a:ext>
                </a:extLst>
              </p14:cNvPr>
              <p14:cNvContentPartPr/>
              <p14:nvPr/>
            </p14:nvContentPartPr>
            <p14:xfrm>
              <a:off x="4408790" y="4503930"/>
              <a:ext cx="264960" cy="460080"/>
            </p14:xfrm>
          </p:contentPart>
        </mc:Choice>
        <mc:Fallback xmlns="">
          <p:pic>
            <p:nvPicPr>
              <p:cNvPr id="65" name="Ink 65">
                <a:extLst>
                  <a:ext uri="{FF2B5EF4-FFF2-40B4-BE49-F238E27FC236}">
                    <a16:creationId xmlns:a16="http://schemas.microsoft.com/office/drawing/2014/main" id="{6345E829-DCF1-03A2-B02D-E801333B6D63}"/>
                  </a:ext>
                </a:extLst>
              </p:cNvPr>
              <p:cNvPicPr/>
              <p:nvPr/>
            </p:nvPicPr>
            <p:blipFill>
              <a:blip r:embed="rId44"/>
              <a:stretch>
                <a:fillRect/>
              </a:stretch>
            </p:blipFill>
            <p:spPr>
              <a:xfrm>
                <a:off x="4393310" y="4488450"/>
                <a:ext cx="295560" cy="490680"/>
              </a:xfrm>
              <a:prstGeom prst="rect">
                <a:avLst/>
              </a:prstGeom>
            </p:spPr>
          </p:pic>
        </mc:Fallback>
      </mc:AlternateContent>
    </p:spTree>
    <p:extLst>
      <p:ext uri="{BB962C8B-B14F-4D97-AF65-F5344CB8AC3E}">
        <p14:creationId xmlns:p14="http://schemas.microsoft.com/office/powerpoint/2010/main" val="2918273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99C2-E0CE-1C79-D9BE-F84179392199}"/>
              </a:ext>
            </a:extLst>
          </p:cNvPr>
          <p:cNvSpPr>
            <a:spLocks noGrp="1"/>
          </p:cNvSpPr>
          <p:nvPr>
            <p:ph type="title"/>
          </p:nvPr>
        </p:nvSpPr>
        <p:spPr/>
        <p:txBody>
          <a:bodyPr/>
          <a:lstStyle/>
          <a:p>
            <a:r>
              <a:rPr lang="en-US"/>
              <a:t>Recap Tanh </a:t>
            </a:r>
          </a:p>
        </p:txBody>
      </p:sp>
      <p:sp>
        <p:nvSpPr>
          <p:cNvPr id="3" name="Slide Number Placeholder 2">
            <a:extLst>
              <a:ext uri="{FF2B5EF4-FFF2-40B4-BE49-F238E27FC236}">
                <a16:creationId xmlns:a16="http://schemas.microsoft.com/office/drawing/2014/main" id="{ED32E750-25E3-DD4A-4153-4B73767F1C38}"/>
              </a:ext>
            </a:extLst>
          </p:cNvPr>
          <p:cNvSpPr>
            <a:spLocks noGrp="1"/>
          </p:cNvSpPr>
          <p:nvPr>
            <p:ph type="sldNum" sz="quarter" idx="12"/>
          </p:nvPr>
        </p:nvSpPr>
        <p:spPr/>
        <p:txBody>
          <a:bodyPr/>
          <a:lstStyle/>
          <a:p>
            <a:fld id="{E5932E52-A745-554A-9C07-397D5110EB4B}" type="slidenum">
              <a:rPr lang="en-US" smtClean="0"/>
              <a:pPr/>
              <a:t>30</a:t>
            </a:fld>
            <a:endParaRPr lang="en-US"/>
          </a:p>
        </p:txBody>
      </p:sp>
      <p:pic>
        <p:nvPicPr>
          <p:cNvPr id="6" name="Picture 5">
            <a:extLst>
              <a:ext uri="{FF2B5EF4-FFF2-40B4-BE49-F238E27FC236}">
                <a16:creationId xmlns:a16="http://schemas.microsoft.com/office/drawing/2014/main" id="{74933D56-9CB0-56CE-C826-46DBA34F46C4}"/>
              </a:ext>
            </a:extLst>
          </p:cNvPr>
          <p:cNvPicPr>
            <a:picLocks noChangeAspect="1"/>
          </p:cNvPicPr>
          <p:nvPr/>
        </p:nvPicPr>
        <p:blipFill>
          <a:blip r:embed="rId2"/>
          <a:stretch>
            <a:fillRect/>
          </a:stretch>
        </p:blipFill>
        <p:spPr>
          <a:xfrm>
            <a:off x="2525232" y="2517478"/>
            <a:ext cx="3684181" cy="2906409"/>
          </a:xfrm>
          <a:prstGeom prst="rect">
            <a:avLst/>
          </a:prstGeom>
        </p:spPr>
      </p:pic>
      <p:sp>
        <p:nvSpPr>
          <p:cNvPr id="4" name="Content Placeholder 3">
            <a:extLst>
              <a:ext uri="{FF2B5EF4-FFF2-40B4-BE49-F238E27FC236}">
                <a16:creationId xmlns:a16="http://schemas.microsoft.com/office/drawing/2014/main" id="{367E802B-439F-F81D-8941-4563F65C572B}"/>
              </a:ext>
            </a:extLst>
          </p:cNvPr>
          <p:cNvSpPr>
            <a:spLocks noGrp="1"/>
          </p:cNvSpPr>
          <p:nvPr>
            <p:ph sz="half" idx="1"/>
          </p:nvPr>
        </p:nvSpPr>
        <p:spPr/>
        <p:txBody>
          <a:bodyPr/>
          <a:lstStyle/>
          <a:p>
            <a:r>
              <a:rPr lang="en-US">
                <a:solidFill>
                  <a:schemeClr val="accent3"/>
                </a:solidFill>
              </a:rPr>
              <a:t>Range [-1, 1], good for classification problems.</a:t>
            </a:r>
          </a:p>
          <a:p>
            <a:r>
              <a:rPr lang="en-US">
                <a:solidFill>
                  <a:schemeClr val="accent3"/>
                </a:solidFill>
              </a:rPr>
              <a:t>The outputs of tanh(x) are zero-centered.</a:t>
            </a:r>
          </a:p>
          <a:p>
            <a:r>
              <a:rPr lang="en-US">
                <a:solidFill>
                  <a:schemeClr val="accent3"/>
                </a:solidFill>
              </a:rPr>
              <a:t>Tanh non-linearity is always preferred to the sigmoid nonlinearity</a:t>
            </a:r>
          </a:p>
          <a:p>
            <a:endParaRPr lang="en-US">
              <a:solidFill>
                <a:schemeClr val="accent3"/>
              </a:solidFill>
            </a:endParaRPr>
          </a:p>
          <a:p>
            <a:endParaRPr lang="en-US">
              <a:solidFill>
                <a:schemeClr val="accent3"/>
              </a:solidFill>
            </a:endParaRPr>
          </a:p>
        </p:txBody>
      </p:sp>
      <p:sp>
        <p:nvSpPr>
          <p:cNvPr id="5" name="Content Placeholder 4">
            <a:extLst>
              <a:ext uri="{FF2B5EF4-FFF2-40B4-BE49-F238E27FC236}">
                <a16:creationId xmlns:a16="http://schemas.microsoft.com/office/drawing/2014/main" id="{EF02D749-3081-E171-FAEE-8A15729C4158}"/>
              </a:ext>
            </a:extLst>
          </p:cNvPr>
          <p:cNvSpPr>
            <a:spLocks noGrp="1"/>
          </p:cNvSpPr>
          <p:nvPr>
            <p:ph sz="half" idx="2"/>
          </p:nvPr>
        </p:nvSpPr>
        <p:spPr/>
        <p:txBody>
          <a:bodyPr/>
          <a:lstStyle/>
          <a:p>
            <a:r>
              <a:rPr lang="en-US">
                <a:solidFill>
                  <a:schemeClr val="accent2"/>
                </a:solidFill>
              </a:rPr>
              <a:t>Tanh(x) saturate and kill gradients</a:t>
            </a:r>
          </a:p>
          <a:p>
            <a:endParaRPr lang="en-US"/>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B41D35B9-9F1E-AB85-FBAE-9CC0F51429B2}"/>
                  </a:ext>
                </a:extLst>
              </p14:cNvPr>
              <p14:cNvContentPartPr/>
              <p14:nvPr/>
            </p14:nvContentPartPr>
            <p14:xfrm>
              <a:off x="437400" y="945360"/>
              <a:ext cx="5770440" cy="4092120"/>
            </p14:xfrm>
          </p:contentPart>
        </mc:Choice>
        <mc:Fallback xmlns="">
          <p:pic>
            <p:nvPicPr>
              <p:cNvPr id="7" name="Ink 6">
                <a:extLst>
                  <a:ext uri="{FF2B5EF4-FFF2-40B4-BE49-F238E27FC236}">
                    <a16:creationId xmlns:a16="http://schemas.microsoft.com/office/drawing/2014/main" id="{B41D35B9-9F1E-AB85-FBAE-9CC0F51429B2}"/>
                  </a:ext>
                </a:extLst>
              </p:cNvPr>
              <p:cNvPicPr/>
              <p:nvPr/>
            </p:nvPicPr>
            <p:blipFill>
              <a:blip r:embed="rId4"/>
              <a:stretch>
                <a:fillRect/>
              </a:stretch>
            </p:blipFill>
            <p:spPr>
              <a:xfrm>
                <a:off x="428040" y="936000"/>
                <a:ext cx="5789160" cy="4110840"/>
              </a:xfrm>
              <a:prstGeom prst="rect">
                <a:avLst/>
              </a:prstGeom>
            </p:spPr>
          </p:pic>
        </mc:Fallback>
      </mc:AlternateContent>
    </p:spTree>
    <p:extLst>
      <p:ext uri="{BB962C8B-B14F-4D97-AF65-F5344CB8AC3E}">
        <p14:creationId xmlns:p14="http://schemas.microsoft.com/office/powerpoint/2010/main" val="20679352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6718AFF-6536-0154-E227-12B0013AFFEA}"/>
              </a:ext>
            </a:extLst>
          </p:cNvPr>
          <p:cNvPicPr>
            <a:picLocks noChangeAspect="1"/>
          </p:cNvPicPr>
          <p:nvPr/>
        </p:nvPicPr>
        <p:blipFill>
          <a:blip r:embed="rId2"/>
          <a:stretch>
            <a:fillRect/>
          </a:stretch>
        </p:blipFill>
        <p:spPr>
          <a:xfrm>
            <a:off x="2429000" y="2171700"/>
            <a:ext cx="4178300" cy="3543300"/>
          </a:xfrm>
          <a:prstGeom prst="rect">
            <a:avLst/>
          </a:prstGeom>
        </p:spPr>
      </p:pic>
      <p:sp>
        <p:nvSpPr>
          <p:cNvPr id="2" name="Title 1">
            <a:extLst>
              <a:ext uri="{FF2B5EF4-FFF2-40B4-BE49-F238E27FC236}">
                <a16:creationId xmlns:a16="http://schemas.microsoft.com/office/drawing/2014/main" id="{D1824C84-AB49-2DF4-956D-8E4926543AFE}"/>
              </a:ext>
            </a:extLst>
          </p:cNvPr>
          <p:cNvSpPr>
            <a:spLocks noGrp="1"/>
          </p:cNvSpPr>
          <p:nvPr>
            <p:ph type="title"/>
          </p:nvPr>
        </p:nvSpPr>
        <p:spPr/>
        <p:txBody>
          <a:bodyPr/>
          <a:lstStyle/>
          <a:p>
            <a:r>
              <a:rPr lang="en-US"/>
              <a:t>Recall </a:t>
            </a:r>
            <a:r>
              <a:rPr lang="en-US" err="1"/>
              <a:t>ReLU</a:t>
            </a:r>
            <a:endParaRPr lang="en-US"/>
          </a:p>
        </p:txBody>
      </p:sp>
      <p:sp>
        <p:nvSpPr>
          <p:cNvPr id="3" name="Slide Number Placeholder 2">
            <a:extLst>
              <a:ext uri="{FF2B5EF4-FFF2-40B4-BE49-F238E27FC236}">
                <a16:creationId xmlns:a16="http://schemas.microsoft.com/office/drawing/2014/main" id="{63D25C07-B5EF-5175-D458-EDA65094591F}"/>
              </a:ext>
            </a:extLst>
          </p:cNvPr>
          <p:cNvSpPr>
            <a:spLocks noGrp="1"/>
          </p:cNvSpPr>
          <p:nvPr>
            <p:ph type="sldNum" sz="quarter" idx="12"/>
          </p:nvPr>
        </p:nvSpPr>
        <p:spPr/>
        <p:txBody>
          <a:bodyPr/>
          <a:lstStyle/>
          <a:p>
            <a:fld id="{E5932E52-A745-554A-9C07-397D5110EB4B}" type="slidenum">
              <a:rPr lang="en-US" smtClean="0"/>
              <a:pPr/>
              <a:t>31</a:t>
            </a:fld>
            <a:endParaRPr lang="en-US"/>
          </a:p>
        </p:txBody>
      </p:sp>
      <p:sp>
        <p:nvSpPr>
          <p:cNvPr id="4" name="Content Placeholder 3">
            <a:extLst>
              <a:ext uri="{FF2B5EF4-FFF2-40B4-BE49-F238E27FC236}">
                <a16:creationId xmlns:a16="http://schemas.microsoft.com/office/drawing/2014/main" id="{20917924-E560-1D7C-EBB8-239AE8093155}"/>
              </a:ext>
            </a:extLst>
          </p:cNvPr>
          <p:cNvSpPr>
            <a:spLocks noGrp="1"/>
          </p:cNvSpPr>
          <p:nvPr>
            <p:ph sz="half" idx="1"/>
          </p:nvPr>
        </p:nvSpPr>
        <p:spPr/>
        <p:txBody>
          <a:bodyPr/>
          <a:lstStyle/>
          <a:p>
            <a:r>
              <a:rPr lang="en-US">
                <a:solidFill>
                  <a:schemeClr val="accent3"/>
                </a:solidFill>
              </a:rPr>
              <a:t>The most used activation function</a:t>
            </a:r>
          </a:p>
          <a:p>
            <a:r>
              <a:rPr lang="en-US">
                <a:solidFill>
                  <a:schemeClr val="accent3"/>
                </a:solidFill>
              </a:rPr>
              <a:t>Easy to implement and computation efficient</a:t>
            </a:r>
          </a:p>
          <a:p>
            <a:r>
              <a:rPr lang="en-US">
                <a:solidFill>
                  <a:schemeClr val="accent3"/>
                </a:solidFill>
              </a:rPr>
              <a:t>Without saturating in +region</a:t>
            </a:r>
          </a:p>
          <a:p>
            <a:r>
              <a:rPr lang="en-US">
                <a:solidFill>
                  <a:schemeClr val="accent3"/>
                </a:solidFill>
              </a:rPr>
              <a:t>Greatly accelerate the convergence of </a:t>
            </a:r>
            <a:br>
              <a:rPr lang="en-US">
                <a:solidFill>
                  <a:schemeClr val="accent3"/>
                </a:solidFill>
              </a:rPr>
            </a:br>
            <a:r>
              <a:rPr lang="en-US">
                <a:solidFill>
                  <a:schemeClr val="accent3"/>
                </a:solidFill>
              </a:rPr>
              <a:t>stochastic gradient descent </a:t>
            </a:r>
            <a:br>
              <a:rPr lang="en-US">
                <a:solidFill>
                  <a:schemeClr val="accent3"/>
                </a:solidFill>
              </a:rPr>
            </a:br>
            <a:r>
              <a:rPr lang="en-US">
                <a:solidFill>
                  <a:schemeClr val="accent3"/>
                </a:solidFill>
              </a:rPr>
              <a:t>(much faster than sigmoid/tanh)</a:t>
            </a:r>
          </a:p>
          <a:p>
            <a:endParaRPr lang="en-US">
              <a:solidFill>
                <a:schemeClr val="accent3"/>
              </a:solidFill>
            </a:endParaRPr>
          </a:p>
        </p:txBody>
      </p:sp>
      <p:sp>
        <p:nvSpPr>
          <p:cNvPr id="5" name="Content Placeholder 4">
            <a:extLst>
              <a:ext uri="{FF2B5EF4-FFF2-40B4-BE49-F238E27FC236}">
                <a16:creationId xmlns:a16="http://schemas.microsoft.com/office/drawing/2014/main" id="{A155E9C3-F94D-0595-CD6F-8DDF957CBFFB}"/>
              </a:ext>
            </a:extLst>
          </p:cNvPr>
          <p:cNvSpPr>
            <a:spLocks noGrp="1"/>
          </p:cNvSpPr>
          <p:nvPr>
            <p:ph sz="half" idx="2"/>
          </p:nvPr>
        </p:nvSpPr>
        <p:spPr/>
        <p:txBody>
          <a:bodyPr/>
          <a:lstStyle/>
          <a:p>
            <a:r>
              <a:rPr lang="en-US">
                <a:solidFill>
                  <a:schemeClr val="accent2"/>
                </a:solidFill>
              </a:rPr>
              <a:t>Negative values below 0</a:t>
            </a:r>
          </a:p>
          <a:p>
            <a:r>
              <a:rPr lang="en-US">
                <a:solidFill>
                  <a:schemeClr val="accent2"/>
                </a:solidFill>
              </a:rPr>
              <a:t>Die </a:t>
            </a:r>
            <a:r>
              <a:rPr lang="en-US" err="1">
                <a:solidFill>
                  <a:schemeClr val="accent2"/>
                </a:solidFill>
              </a:rPr>
              <a:t>ReLU</a:t>
            </a:r>
            <a:r>
              <a:rPr lang="en-US">
                <a:solidFill>
                  <a:schemeClr val="accent2"/>
                </a:solidFill>
              </a:rPr>
              <a:t> problem:</a:t>
            </a:r>
          </a:p>
          <a:p>
            <a:pPr lvl="1"/>
            <a:r>
              <a:rPr lang="en-US">
                <a:solidFill>
                  <a:schemeClr val="accent2"/>
                </a:solidFill>
              </a:rPr>
              <a:t>A "dead" </a:t>
            </a:r>
            <a:r>
              <a:rPr lang="en-US" err="1">
                <a:solidFill>
                  <a:schemeClr val="accent2"/>
                </a:solidFill>
              </a:rPr>
              <a:t>ReLU</a:t>
            </a:r>
            <a:r>
              <a:rPr lang="en-US">
                <a:solidFill>
                  <a:schemeClr val="accent2"/>
                </a:solidFill>
              </a:rPr>
              <a:t> always outputs the same value (zero as it happens, but that is not important) for any input.</a:t>
            </a: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B432510F-D091-12F9-F1AD-08D2B5941252}"/>
                  </a:ext>
                </a:extLst>
              </p14:cNvPr>
              <p14:cNvContentPartPr/>
              <p14:nvPr/>
            </p14:nvContentPartPr>
            <p14:xfrm>
              <a:off x="5419800" y="1620720"/>
              <a:ext cx="1313640" cy="79200"/>
            </p14:xfrm>
          </p:contentPart>
        </mc:Choice>
        <mc:Fallback xmlns="">
          <p:pic>
            <p:nvPicPr>
              <p:cNvPr id="8" name="Ink 7">
                <a:extLst>
                  <a:ext uri="{FF2B5EF4-FFF2-40B4-BE49-F238E27FC236}">
                    <a16:creationId xmlns:a16="http://schemas.microsoft.com/office/drawing/2014/main" id="{B432510F-D091-12F9-F1AD-08D2B5941252}"/>
                  </a:ext>
                </a:extLst>
              </p:cNvPr>
              <p:cNvPicPr/>
              <p:nvPr/>
            </p:nvPicPr>
            <p:blipFill>
              <a:blip r:embed="rId4"/>
              <a:stretch>
                <a:fillRect/>
              </a:stretch>
            </p:blipFill>
            <p:spPr>
              <a:xfrm>
                <a:off x="5410440" y="1611360"/>
                <a:ext cx="1332360" cy="97920"/>
              </a:xfrm>
              <a:prstGeom prst="rect">
                <a:avLst/>
              </a:prstGeom>
            </p:spPr>
          </p:pic>
        </mc:Fallback>
      </mc:AlternateContent>
    </p:spTree>
    <p:extLst>
      <p:ext uri="{BB962C8B-B14F-4D97-AF65-F5344CB8AC3E}">
        <p14:creationId xmlns:p14="http://schemas.microsoft.com/office/powerpoint/2010/main" val="16122460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2BE92-7782-7F6C-2E70-3D12A04912B6}"/>
              </a:ext>
            </a:extLst>
          </p:cNvPr>
          <p:cNvSpPr>
            <a:spLocks noGrp="1"/>
          </p:cNvSpPr>
          <p:nvPr>
            <p:ph type="title"/>
          </p:nvPr>
        </p:nvSpPr>
        <p:spPr/>
        <p:txBody>
          <a:bodyPr/>
          <a:lstStyle/>
          <a:p>
            <a:r>
              <a:rPr lang="en-US"/>
              <a:t>Recall Leaky </a:t>
            </a:r>
            <a:r>
              <a:rPr lang="en-US" err="1"/>
              <a:t>ReLU</a:t>
            </a:r>
            <a:endParaRPr lang="en-US"/>
          </a:p>
        </p:txBody>
      </p:sp>
      <p:sp>
        <p:nvSpPr>
          <p:cNvPr id="3" name="Slide Number Placeholder 2">
            <a:extLst>
              <a:ext uri="{FF2B5EF4-FFF2-40B4-BE49-F238E27FC236}">
                <a16:creationId xmlns:a16="http://schemas.microsoft.com/office/drawing/2014/main" id="{B1512D0F-9209-7595-772C-D7DDE0E5017C}"/>
              </a:ext>
            </a:extLst>
          </p:cNvPr>
          <p:cNvSpPr>
            <a:spLocks noGrp="1"/>
          </p:cNvSpPr>
          <p:nvPr>
            <p:ph type="sldNum" sz="quarter" idx="12"/>
          </p:nvPr>
        </p:nvSpPr>
        <p:spPr/>
        <p:txBody>
          <a:bodyPr/>
          <a:lstStyle/>
          <a:p>
            <a:fld id="{E5932E52-A745-554A-9C07-397D5110EB4B}" type="slidenum">
              <a:rPr lang="en-US" smtClean="0"/>
              <a:pPr/>
              <a:t>32</a:t>
            </a:fld>
            <a:endParaRPr lang="en-US"/>
          </a:p>
        </p:txBody>
      </p:sp>
      <p:sp>
        <p:nvSpPr>
          <p:cNvPr id="4" name="Content Placeholder 3">
            <a:extLst>
              <a:ext uri="{FF2B5EF4-FFF2-40B4-BE49-F238E27FC236}">
                <a16:creationId xmlns:a16="http://schemas.microsoft.com/office/drawing/2014/main" id="{2DBFD881-AC78-1EC0-02C0-1142291C7DC3}"/>
              </a:ext>
            </a:extLst>
          </p:cNvPr>
          <p:cNvSpPr>
            <a:spLocks noGrp="1"/>
          </p:cNvSpPr>
          <p:nvPr>
            <p:ph sz="half" idx="1"/>
          </p:nvPr>
        </p:nvSpPr>
        <p:spPr/>
        <p:txBody>
          <a:bodyPr/>
          <a:lstStyle/>
          <a:p>
            <a:r>
              <a:rPr lang="en-US">
                <a:solidFill>
                  <a:schemeClr val="accent3"/>
                </a:solidFill>
              </a:rPr>
              <a:t>Does not saturate</a:t>
            </a:r>
          </a:p>
          <a:p>
            <a:r>
              <a:rPr lang="en-US">
                <a:solidFill>
                  <a:schemeClr val="accent3"/>
                </a:solidFill>
              </a:rPr>
              <a:t>Computationally efficient</a:t>
            </a:r>
          </a:p>
          <a:p>
            <a:r>
              <a:rPr lang="en-US">
                <a:solidFill>
                  <a:schemeClr val="accent3"/>
                </a:solidFill>
              </a:rPr>
              <a:t>Converges much faster than sigmoid/tanh in practice!</a:t>
            </a:r>
          </a:p>
          <a:p>
            <a:r>
              <a:rPr lang="en-US">
                <a:solidFill>
                  <a:schemeClr val="accent3"/>
                </a:solidFill>
              </a:rPr>
              <a:t>Will not “die”</a:t>
            </a:r>
          </a:p>
          <a:p>
            <a:endParaRPr lang="en-US"/>
          </a:p>
        </p:txBody>
      </p:sp>
      <p:pic>
        <p:nvPicPr>
          <p:cNvPr id="6" name="Picture 5">
            <a:extLst>
              <a:ext uri="{FF2B5EF4-FFF2-40B4-BE49-F238E27FC236}">
                <a16:creationId xmlns:a16="http://schemas.microsoft.com/office/drawing/2014/main" id="{563EE3E6-82DE-A93E-47AC-647B6A9E6B4F}"/>
              </a:ext>
            </a:extLst>
          </p:cNvPr>
          <p:cNvPicPr>
            <a:picLocks noChangeAspect="1"/>
          </p:cNvPicPr>
          <p:nvPr/>
        </p:nvPicPr>
        <p:blipFill>
          <a:blip r:embed="rId2"/>
          <a:stretch>
            <a:fillRect/>
          </a:stretch>
        </p:blipFill>
        <p:spPr>
          <a:xfrm>
            <a:off x="1672969" y="3010679"/>
            <a:ext cx="5905760" cy="2704321"/>
          </a:xfrm>
          <a:prstGeom prst="rect">
            <a:avLst/>
          </a:prstGeom>
        </p:spPr>
      </p:pic>
      <p:pic>
        <p:nvPicPr>
          <p:cNvPr id="9" name="Picture 8">
            <a:extLst>
              <a:ext uri="{FF2B5EF4-FFF2-40B4-BE49-F238E27FC236}">
                <a16:creationId xmlns:a16="http://schemas.microsoft.com/office/drawing/2014/main" id="{A1B04528-924C-C824-525A-6A37D8DB16A0}"/>
              </a:ext>
            </a:extLst>
          </p:cNvPr>
          <p:cNvPicPr>
            <a:picLocks noChangeAspect="1"/>
          </p:cNvPicPr>
          <p:nvPr/>
        </p:nvPicPr>
        <p:blipFill>
          <a:blip r:embed="rId3"/>
          <a:stretch>
            <a:fillRect/>
          </a:stretch>
        </p:blipFill>
        <p:spPr>
          <a:xfrm>
            <a:off x="4862055" y="1822708"/>
            <a:ext cx="3905202" cy="932586"/>
          </a:xfrm>
          <a:prstGeom prst="rect">
            <a:avLst/>
          </a:prstGeom>
        </p:spPr>
      </p:pic>
      <p:sp>
        <p:nvSpPr>
          <p:cNvPr id="11" name="Content Placeholder 10">
            <a:extLst>
              <a:ext uri="{FF2B5EF4-FFF2-40B4-BE49-F238E27FC236}">
                <a16:creationId xmlns:a16="http://schemas.microsoft.com/office/drawing/2014/main" id="{180BBCB0-E540-798A-6D96-5459936F15FD}"/>
              </a:ext>
            </a:extLst>
          </p:cNvPr>
          <p:cNvSpPr>
            <a:spLocks noGrp="1"/>
          </p:cNvSpPr>
          <p:nvPr>
            <p:ph sz="half" idx="2"/>
          </p:nvPr>
        </p:nvSpPr>
        <p:spPr/>
        <p:txBody>
          <a:bodyPr/>
          <a:lstStyle/>
          <a:p>
            <a:r>
              <a:rPr lang="en-US">
                <a:solidFill>
                  <a:schemeClr val="accent2"/>
                </a:solidFill>
              </a:rPr>
              <a:t>Sensitive to noise</a:t>
            </a:r>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7F53AC6F-E491-EE03-8053-809CE65B6298}"/>
                  </a:ext>
                </a:extLst>
              </p14:cNvPr>
              <p14:cNvContentPartPr/>
              <p14:nvPr/>
            </p14:nvContentPartPr>
            <p14:xfrm>
              <a:off x="2352240" y="2706840"/>
              <a:ext cx="3895560" cy="1832760"/>
            </p14:xfrm>
          </p:contentPart>
        </mc:Choice>
        <mc:Fallback xmlns="">
          <p:pic>
            <p:nvPicPr>
              <p:cNvPr id="12" name="Ink 11">
                <a:extLst>
                  <a:ext uri="{FF2B5EF4-FFF2-40B4-BE49-F238E27FC236}">
                    <a16:creationId xmlns:a16="http://schemas.microsoft.com/office/drawing/2014/main" id="{7F53AC6F-E491-EE03-8053-809CE65B6298}"/>
                  </a:ext>
                </a:extLst>
              </p:cNvPr>
              <p:cNvPicPr/>
              <p:nvPr/>
            </p:nvPicPr>
            <p:blipFill>
              <a:blip r:embed="rId5"/>
              <a:stretch>
                <a:fillRect/>
              </a:stretch>
            </p:blipFill>
            <p:spPr>
              <a:xfrm>
                <a:off x="2342880" y="2697480"/>
                <a:ext cx="3914280" cy="1851480"/>
              </a:xfrm>
              <a:prstGeom prst="rect">
                <a:avLst/>
              </a:prstGeom>
            </p:spPr>
          </p:pic>
        </mc:Fallback>
      </mc:AlternateContent>
    </p:spTree>
    <p:extLst>
      <p:ext uri="{BB962C8B-B14F-4D97-AF65-F5344CB8AC3E}">
        <p14:creationId xmlns:p14="http://schemas.microsoft.com/office/powerpoint/2010/main" val="31064592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554AB-D11B-7158-356F-B8420C692A66}"/>
              </a:ext>
            </a:extLst>
          </p:cNvPr>
          <p:cNvSpPr>
            <a:spLocks noGrp="1"/>
          </p:cNvSpPr>
          <p:nvPr>
            <p:ph type="title"/>
          </p:nvPr>
        </p:nvSpPr>
        <p:spPr/>
        <p:txBody>
          <a:bodyPr/>
          <a:lstStyle/>
          <a:p>
            <a:r>
              <a:rPr lang="en-US"/>
              <a:t>Recall Exponential Linear Unit (ELU)</a:t>
            </a:r>
          </a:p>
        </p:txBody>
      </p:sp>
      <p:sp>
        <p:nvSpPr>
          <p:cNvPr id="3" name="Slide Number Placeholder 2">
            <a:extLst>
              <a:ext uri="{FF2B5EF4-FFF2-40B4-BE49-F238E27FC236}">
                <a16:creationId xmlns:a16="http://schemas.microsoft.com/office/drawing/2014/main" id="{59AE2BA8-1B06-6C08-A686-3254226FB6AC}"/>
              </a:ext>
            </a:extLst>
          </p:cNvPr>
          <p:cNvSpPr>
            <a:spLocks noGrp="1"/>
          </p:cNvSpPr>
          <p:nvPr>
            <p:ph type="sldNum" sz="quarter" idx="12"/>
          </p:nvPr>
        </p:nvSpPr>
        <p:spPr/>
        <p:txBody>
          <a:bodyPr/>
          <a:lstStyle/>
          <a:p>
            <a:fld id="{E5932E52-A745-554A-9C07-397D5110EB4B}" type="slidenum">
              <a:rPr lang="en-US" smtClean="0"/>
              <a:pPr/>
              <a:t>33</a:t>
            </a:fld>
            <a:endParaRPr lang="en-US"/>
          </a:p>
        </p:txBody>
      </p:sp>
      <p:sp>
        <p:nvSpPr>
          <p:cNvPr id="4" name="Content Placeholder 3">
            <a:extLst>
              <a:ext uri="{FF2B5EF4-FFF2-40B4-BE49-F238E27FC236}">
                <a16:creationId xmlns:a16="http://schemas.microsoft.com/office/drawing/2014/main" id="{844A3909-C5FE-81B2-C228-257FF6392E11}"/>
              </a:ext>
            </a:extLst>
          </p:cNvPr>
          <p:cNvSpPr>
            <a:spLocks noGrp="1"/>
          </p:cNvSpPr>
          <p:nvPr>
            <p:ph sz="half" idx="1"/>
          </p:nvPr>
        </p:nvSpPr>
        <p:spPr/>
        <p:txBody>
          <a:bodyPr/>
          <a:lstStyle/>
          <a:p>
            <a:r>
              <a:rPr lang="en-US">
                <a:solidFill>
                  <a:schemeClr val="accent3"/>
                </a:solidFill>
              </a:rPr>
              <a:t>All benefits of </a:t>
            </a:r>
            <a:r>
              <a:rPr lang="en-US" err="1">
                <a:solidFill>
                  <a:schemeClr val="accent3"/>
                </a:solidFill>
              </a:rPr>
              <a:t>ReLU</a:t>
            </a:r>
            <a:endParaRPr lang="en-US">
              <a:solidFill>
                <a:schemeClr val="accent3"/>
              </a:solidFill>
            </a:endParaRPr>
          </a:p>
          <a:p>
            <a:r>
              <a:rPr lang="en-US">
                <a:solidFill>
                  <a:schemeClr val="accent3"/>
                </a:solidFill>
              </a:rPr>
              <a:t>Closer to zero mean outputs (Faster convergence)</a:t>
            </a:r>
          </a:p>
          <a:p>
            <a:r>
              <a:rPr lang="en-US">
                <a:solidFill>
                  <a:schemeClr val="accent3"/>
                </a:solidFill>
              </a:rPr>
              <a:t>Add some robustness to noise (compared with Leaky </a:t>
            </a:r>
            <a:r>
              <a:rPr lang="en-US" err="1">
                <a:solidFill>
                  <a:schemeClr val="accent3"/>
                </a:solidFill>
              </a:rPr>
              <a:t>ReLU</a:t>
            </a:r>
            <a:r>
              <a:rPr lang="en-US">
                <a:solidFill>
                  <a:schemeClr val="accent3"/>
                </a:solidFill>
              </a:rPr>
              <a:t>)</a:t>
            </a:r>
          </a:p>
          <a:p>
            <a:endParaRPr lang="en-US"/>
          </a:p>
        </p:txBody>
      </p:sp>
      <p:sp>
        <p:nvSpPr>
          <p:cNvPr id="5" name="Content Placeholder 4">
            <a:extLst>
              <a:ext uri="{FF2B5EF4-FFF2-40B4-BE49-F238E27FC236}">
                <a16:creationId xmlns:a16="http://schemas.microsoft.com/office/drawing/2014/main" id="{CB9FECC6-DE8A-8FF9-A6D5-E8CE92DF616D}"/>
              </a:ext>
            </a:extLst>
          </p:cNvPr>
          <p:cNvSpPr>
            <a:spLocks noGrp="1"/>
          </p:cNvSpPr>
          <p:nvPr>
            <p:ph sz="half" idx="2"/>
          </p:nvPr>
        </p:nvSpPr>
        <p:spPr/>
        <p:txBody>
          <a:bodyPr/>
          <a:lstStyle/>
          <a:p>
            <a:r>
              <a:rPr lang="en-US">
                <a:solidFill>
                  <a:schemeClr val="accent2"/>
                </a:solidFill>
              </a:rPr>
              <a:t>Negative saturation regime</a:t>
            </a:r>
          </a:p>
          <a:p>
            <a:r>
              <a:rPr lang="en-US">
                <a:solidFill>
                  <a:schemeClr val="accent2"/>
                </a:solidFill>
              </a:rPr>
              <a:t>Computation requires exp()</a:t>
            </a:r>
          </a:p>
          <a:p>
            <a:endParaRPr lang="en-US"/>
          </a:p>
        </p:txBody>
      </p:sp>
      <p:pic>
        <p:nvPicPr>
          <p:cNvPr id="6" name="Picture 5">
            <a:extLst>
              <a:ext uri="{FF2B5EF4-FFF2-40B4-BE49-F238E27FC236}">
                <a16:creationId xmlns:a16="http://schemas.microsoft.com/office/drawing/2014/main" id="{87DF7FB3-1CF0-52B8-D06F-8E943039AA62}"/>
              </a:ext>
            </a:extLst>
          </p:cNvPr>
          <p:cNvPicPr>
            <a:picLocks noChangeAspect="1"/>
          </p:cNvPicPr>
          <p:nvPr/>
        </p:nvPicPr>
        <p:blipFill>
          <a:blip r:embed="rId2"/>
          <a:stretch>
            <a:fillRect/>
          </a:stretch>
        </p:blipFill>
        <p:spPr>
          <a:xfrm>
            <a:off x="2104996" y="3473446"/>
            <a:ext cx="5041706" cy="1950441"/>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E4FFB6DC-235E-2FAE-04AD-55D1ACD2A3B0}"/>
                  </a:ext>
                </a:extLst>
              </p14:cNvPr>
              <p14:cNvContentPartPr/>
              <p14:nvPr/>
            </p14:nvContentPartPr>
            <p14:xfrm>
              <a:off x="511200" y="1341360"/>
              <a:ext cx="7864920" cy="3897360"/>
            </p14:xfrm>
          </p:contentPart>
        </mc:Choice>
        <mc:Fallback xmlns="">
          <p:pic>
            <p:nvPicPr>
              <p:cNvPr id="7" name="Ink 6">
                <a:extLst>
                  <a:ext uri="{FF2B5EF4-FFF2-40B4-BE49-F238E27FC236}">
                    <a16:creationId xmlns:a16="http://schemas.microsoft.com/office/drawing/2014/main" id="{E4FFB6DC-235E-2FAE-04AD-55D1ACD2A3B0}"/>
                  </a:ext>
                </a:extLst>
              </p:cNvPr>
              <p:cNvPicPr/>
              <p:nvPr/>
            </p:nvPicPr>
            <p:blipFill>
              <a:blip r:embed="rId4"/>
              <a:stretch>
                <a:fillRect/>
              </a:stretch>
            </p:blipFill>
            <p:spPr>
              <a:xfrm>
                <a:off x="501840" y="1332000"/>
                <a:ext cx="7883640" cy="3916080"/>
              </a:xfrm>
              <a:prstGeom prst="rect">
                <a:avLst/>
              </a:prstGeom>
            </p:spPr>
          </p:pic>
        </mc:Fallback>
      </mc:AlternateContent>
    </p:spTree>
    <p:extLst>
      <p:ext uri="{BB962C8B-B14F-4D97-AF65-F5344CB8AC3E}">
        <p14:creationId xmlns:p14="http://schemas.microsoft.com/office/powerpoint/2010/main" val="5800521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48D81-1481-7DF6-19EA-FE83A86AFAB8}"/>
              </a:ext>
            </a:extLst>
          </p:cNvPr>
          <p:cNvSpPr>
            <a:spLocks noGrp="1"/>
          </p:cNvSpPr>
          <p:nvPr>
            <p:ph type="title"/>
          </p:nvPr>
        </p:nvSpPr>
        <p:spPr/>
        <p:txBody>
          <a:bodyPr/>
          <a:lstStyle/>
          <a:p>
            <a:r>
              <a:rPr lang="en-US"/>
              <a:t>Recall </a:t>
            </a:r>
            <a:r>
              <a:rPr lang="en-US" err="1"/>
              <a:t>Maxout</a:t>
            </a:r>
            <a:r>
              <a:rPr lang="en-US"/>
              <a:t> Neurons</a:t>
            </a:r>
          </a:p>
        </p:txBody>
      </p:sp>
      <p:sp>
        <p:nvSpPr>
          <p:cNvPr id="3" name="Slide Number Placeholder 2">
            <a:extLst>
              <a:ext uri="{FF2B5EF4-FFF2-40B4-BE49-F238E27FC236}">
                <a16:creationId xmlns:a16="http://schemas.microsoft.com/office/drawing/2014/main" id="{3FA7D9FB-78BB-2339-D24C-7E38B3C19975}"/>
              </a:ext>
            </a:extLst>
          </p:cNvPr>
          <p:cNvSpPr>
            <a:spLocks noGrp="1"/>
          </p:cNvSpPr>
          <p:nvPr>
            <p:ph type="sldNum" sz="quarter" idx="12"/>
          </p:nvPr>
        </p:nvSpPr>
        <p:spPr/>
        <p:txBody>
          <a:bodyPr/>
          <a:lstStyle/>
          <a:p>
            <a:fld id="{E5932E52-A745-554A-9C07-397D5110EB4B}" type="slidenum">
              <a:rPr lang="en-US" smtClean="0"/>
              <a:pPr/>
              <a:t>34</a:t>
            </a:fld>
            <a:endParaRPr lang="en-US"/>
          </a:p>
        </p:txBody>
      </p:sp>
      <p:sp>
        <p:nvSpPr>
          <p:cNvPr id="4" name="Content Placeholder 3">
            <a:extLst>
              <a:ext uri="{FF2B5EF4-FFF2-40B4-BE49-F238E27FC236}">
                <a16:creationId xmlns:a16="http://schemas.microsoft.com/office/drawing/2014/main" id="{21946D71-B196-B883-B30A-8A346801FF7F}"/>
              </a:ext>
            </a:extLst>
          </p:cNvPr>
          <p:cNvSpPr>
            <a:spLocks noGrp="1"/>
          </p:cNvSpPr>
          <p:nvPr>
            <p:ph sz="half" idx="1"/>
          </p:nvPr>
        </p:nvSpPr>
        <p:spPr/>
        <p:txBody>
          <a:bodyPr/>
          <a:lstStyle/>
          <a:p>
            <a:r>
              <a:rPr lang="en-US">
                <a:solidFill>
                  <a:schemeClr val="accent3"/>
                </a:solidFill>
              </a:rPr>
              <a:t>Does not have the basic form of dot product: nonlinearity</a:t>
            </a:r>
          </a:p>
          <a:p>
            <a:r>
              <a:rPr lang="en-US">
                <a:solidFill>
                  <a:schemeClr val="accent3"/>
                </a:solidFill>
              </a:rPr>
              <a:t>Generalizes </a:t>
            </a:r>
            <a:r>
              <a:rPr lang="en-US" err="1">
                <a:solidFill>
                  <a:schemeClr val="accent3"/>
                </a:solidFill>
              </a:rPr>
              <a:t>ReLU</a:t>
            </a:r>
            <a:r>
              <a:rPr lang="en-US">
                <a:solidFill>
                  <a:schemeClr val="accent3"/>
                </a:solidFill>
              </a:rPr>
              <a:t> and Leaky </a:t>
            </a:r>
            <a:r>
              <a:rPr lang="en-US" err="1">
                <a:solidFill>
                  <a:schemeClr val="accent3"/>
                </a:solidFill>
              </a:rPr>
              <a:t>ReLU</a:t>
            </a:r>
            <a:endParaRPr lang="en-US">
              <a:solidFill>
                <a:schemeClr val="accent3"/>
              </a:solidFill>
            </a:endParaRPr>
          </a:p>
          <a:p>
            <a:r>
              <a:rPr lang="en-US">
                <a:solidFill>
                  <a:schemeClr val="accent3"/>
                </a:solidFill>
              </a:rPr>
              <a:t>Linear regime; does not saturate; does not die</a:t>
            </a:r>
          </a:p>
          <a:p>
            <a:endParaRPr lang="en-US"/>
          </a:p>
        </p:txBody>
      </p:sp>
      <p:sp>
        <p:nvSpPr>
          <p:cNvPr id="5" name="Content Placeholder 4">
            <a:extLst>
              <a:ext uri="{FF2B5EF4-FFF2-40B4-BE49-F238E27FC236}">
                <a16:creationId xmlns:a16="http://schemas.microsoft.com/office/drawing/2014/main" id="{AD38FC24-230B-5559-D551-50666084BBE0}"/>
              </a:ext>
            </a:extLst>
          </p:cNvPr>
          <p:cNvSpPr>
            <a:spLocks noGrp="1"/>
          </p:cNvSpPr>
          <p:nvPr>
            <p:ph sz="half" idx="2"/>
          </p:nvPr>
        </p:nvSpPr>
        <p:spPr/>
        <p:txBody>
          <a:bodyPr/>
          <a:lstStyle/>
          <a:p>
            <a:r>
              <a:rPr lang="en-US">
                <a:solidFill>
                  <a:schemeClr val="accent2"/>
                </a:solidFill>
              </a:rPr>
              <a:t>Computationally expensive as it doubles the number of</a:t>
            </a:r>
          </a:p>
          <a:p>
            <a:r>
              <a:rPr lang="en-US">
                <a:solidFill>
                  <a:schemeClr val="accent2"/>
                </a:solidFill>
              </a:rPr>
              <a:t>Parameters for each neuron.</a:t>
            </a:r>
          </a:p>
        </p:txBody>
      </p:sp>
      <p:pic>
        <p:nvPicPr>
          <p:cNvPr id="6" name="Picture 5">
            <a:extLst>
              <a:ext uri="{FF2B5EF4-FFF2-40B4-BE49-F238E27FC236}">
                <a16:creationId xmlns:a16="http://schemas.microsoft.com/office/drawing/2014/main" id="{05E6B2FF-FACA-4D26-B1BD-0BF90E9DA63B}"/>
              </a:ext>
            </a:extLst>
          </p:cNvPr>
          <p:cNvPicPr>
            <a:picLocks noChangeAspect="1"/>
          </p:cNvPicPr>
          <p:nvPr/>
        </p:nvPicPr>
        <p:blipFill>
          <a:blip r:embed="rId2"/>
          <a:stretch>
            <a:fillRect/>
          </a:stretch>
        </p:blipFill>
        <p:spPr>
          <a:xfrm>
            <a:off x="3161255" y="2977503"/>
            <a:ext cx="2821489" cy="295860"/>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04B7E95B-A999-5C36-A7E6-B369A59BADB4}"/>
                  </a:ext>
                </a:extLst>
              </p14:cNvPr>
              <p14:cNvContentPartPr/>
              <p14:nvPr/>
            </p14:nvContentPartPr>
            <p14:xfrm>
              <a:off x="3962880" y="1301040"/>
              <a:ext cx="3491280" cy="2108160"/>
            </p14:xfrm>
          </p:contentPart>
        </mc:Choice>
        <mc:Fallback xmlns="">
          <p:pic>
            <p:nvPicPr>
              <p:cNvPr id="7" name="Ink 6">
                <a:extLst>
                  <a:ext uri="{FF2B5EF4-FFF2-40B4-BE49-F238E27FC236}">
                    <a16:creationId xmlns:a16="http://schemas.microsoft.com/office/drawing/2014/main" id="{04B7E95B-A999-5C36-A7E6-B369A59BADB4}"/>
                  </a:ext>
                </a:extLst>
              </p:cNvPr>
              <p:cNvPicPr/>
              <p:nvPr/>
            </p:nvPicPr>
            <p:blipFill>
              <a:blip r:embed="rId4"/>
              <a:stretch>
                <a:fillRect/>
              </a:stretch>
            </p:blipFill>
            <p:spPr>
              <a:xfrm>
                <a:off x="3953520" y="1291680"/>
                <a:ext cx="3510000" cy="2126880"/>
              </a:xfrm>
              <a:prstGeom prst="rect">
                <a:avLst/>
              </a:prstGeom>
            </p:spPr>
          </p:pic>
        </mc:Fallback>
      </mc:AlternateContent>
    </p:spTree>
    <p:extLst>
      <p:ext uri="{BB962C8B-B14F-4D97-AF65-F5344CB8AC3E}">
        <p14:creationId xmlns:p14="http://schemas.microsoft.com/office/powerpoint/2010/main" val="39881328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9FAF6-6C87-EF45-AAC3-2C25C8B18084}"/>
              </a:ext>
            </a:extLst>
          </p:cNvPr>
          <p:cNvSpPr>
            <a:spLocks noGrp="1"/>
          </p:cNvSpPr>
          <p:nvPr>
            <p:ph type="title"/>
          </p:nvPr>
        </p:nvSpPr>
        <p:spPr/>
        <p:txBody>
          <a:bodyPr/>
          <a:lstStyle/>
          <a:p>
            <a:r>
              <a:rPr lang="en-US"/>
              <a:t>Recap What Hyperparameters to Optimize?</a:t>
            </a:r>
          </a:p>
        </p:txBody>
      </p:sp>
      <p:sp>
        <p:nvSpPr>
          <p:cNvPr id="3" name="Content Placeholder 2">
            <a:extLst>
              <a:ext uri="{FF2B5EF4-FFF2-40B4-BE49-F238E27FC236}">
                <a16:creationId xmlns:a16="http://schemas.microsoft.com/office/drawing/2014/main" id="{A02E7B25-A310-0E45-A49F-D71E4A9131C6}"/>
              </a:ext>
            </a:extLst>
          </p:cNvPr>
          <p:cNvSpPr>
            <a:spLocks noGrp="1"/>
          </p:cNvSpPr>
          <p:nvPr>
            <p:ph idx="1"/>
          </p:nvPr>
        </p:nvSpPr>
        <p:spPr/>
        <p:txBody>
          <a:bodyPr/>
          <a:lstStyle/>
          <a:p>
            <a:r>
              <a:rPr lang="en-US"/>
              <a:t>Network architecture</a:t>
            </a:r>
          </a:p>
          <a:p>
            <a:r>
              <a:rPr lang="en-US"/>
              <a:t>Learning rate; its decay schedule; update type </a:t>
            </a:r>
          </a:p>
          <a:p>
            <a:r>
              <a:rPr lang="en-US"/>
              <a:t>Regularization (L2/Dropout strength) </a:t>
            </a:r>
            <a:br>
              <a:rPr lang="en-US"/>
            </a:br>
            <a:endParaRPr lang="en-US"/>
          </a:p>
          <a:p>
            <a:endParaRPr lang="en-US"/>
          </a:p>
        </p:txBody>
      </p:sp>
      <p:sp>
        <p:nvSpPr>
          <p:cNvPr id="4" name="Slide Number Placeholder 3">
            <a:extLst>
              <a:ext uri="{FF2B5EF4-FFF2-40B4-BE49-F238E27FC236}">
                <a16:creationId xmlns:a16="http://schemas.microsoft.com/office/drawing/2014/main" id="{277C24DF-5BEF-3F46-9452-82A964DC7C2F}"/>
              </a:ext>
            </a:extLst>
          </p:cNvPr>
          <p:cNvSpPr>
            <a:spLocks noGrp="1"/>
          </p:cNvSpPr>
          <p:nvPr>
            <p:ph type="sldNum" sz="quarter" idx="12"/>
          </p:nvPr>
        </p:nvSpPr>
        <p:spPr/>
        <p:txBody>
          <a:bodyPr/>
          <a:lstStyle/>
          <a:p>
            <a:fld id="{E5932E52-A745-554A-9C07-397D5110EB4B}" type="slidenum">
              <a:rPr lang="en-US" smtClean="0"/>
              <a:pPr/>
              <a:t>35</a:t>
            </a:fld>
            <a:endParaRPr lang="en-US"/>
          </a:p>
        </p:txBody>
      </p:sp>
    </p:spTree>
    <p:extLst>
      <p:ext uri="{BB962C8B-B14F-4D97-AF65-F5344CB8AC3E}">
        <p14:creationId xmlns:p14="http://schemas.microsoft.com/office/powerpoint/2010/main" val="23377261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D5037-9E3B-EC4C-A8EA-E72349DAD682}"/>
              </a:ext>
            </a:extLst>
          </p:cNvPr>
          <p:cNvSpPr>
            <a:spLocks noGrp="1"/>
          </p:cNvSpPr>
          <p:nvPr>
            <p:ph type="title"/>
          </p:nvPr>
        </p:nvSpPr>
        <p:spPr/>
        <p:txBody>
          <a:bodyPr/>
          <a:lstStyle/>
          <a:p>
            <a:r>
              <a:rPr kumimoji="1" lang="en-US" altLang="zh-CN"/>
              <a:t>Recap Data Preprocessing: Recommended</a:t>
            </a:r>
            <a:endParaRPr kumimoji="1" lang="zh-CN" altLang="en-US"/>
          </a:p>
        </p:txBody>
      </p:sp>
      <p:sp>
        <p:nvSpPr>
          <p:cNvPr id="3" name="Content Placeholder 2">
            <a:extLst>
              <a:ext uri="{FF2B5EF4-FFF2-40B4-BE49-F238E27FC236}">
                <a16:creationId xmlns:a16="http://schemas.microsoft.com/office/drawing/2014/main" id="{ECDEEC87-7731-9240-AC74-017E9530E91F}"/>
              </a:ext>
            </a:extLst>
          </p:cNvPr>
          <p:cNvSpPr>
            <a:spLocks noGrp="1"/>
          </p:cNvSpPr>
          <p:nvPr>
            <p:ph idx="1"/>
          </p:nvPr>
        </p:nvSpPr>
        <p:spPr/>
        <p:txBody>
          <a:bodyPr/>
          <a:lstStyle/>
          <a:p>
            <a:r>
              <a:rPr kumimoji="1" lang="en-US" altLang="zh-CN"/>
              <a:t>Data preprocessing is a must!</a:t>
            </a:r>
          </a:p>
          <a:p>
            <a:r>
              <a:rPr kumimoji="1" lang="en-US" altLang="zh-CN"/>
              <a:t>Zero-center: put the mean at zero. </a:t>
            </a:r>
            <a:r>
              <a:rPr kumimoji="1" lang="en-US" altLang="zh-CN">
                <a:solidFill>
                  <a:srgbClr val="FF0000"/>
                </a:solidFill>
              </a:rPr>
              <a:t>Why?</a:t>
            </a:r>
          </a:p>
          <a:p>
            <a:r>
              <a:rPr kumimoji="1" lang="en-US" altLang="zh-CN"/>
              <a:t>Normalize: assume data follow normal distribution</a:t>
            </a:r>
          </a:p>
        </p:txBody>
      </p:sp>
      <p:sp>
        <p:nvSpPr>
          <p:cNvPr id="4" name="Slide Number Placeholder 3">
            <a:extLst>
              <a:ext uri="{FF2B5EF4-FFF2-40B4-BE49-F238E27FC236}">
                <a16:creationId xmlns:a16="http://schemas.microsoft.com/office/drawing/2014/main" id="{EBEBD42E-BD80-9A4B-9D49-152CA1265711}"/>
              </a:ext>
            </a:extLst>
          </p:cNvPr>
          <p:cNvSpPr>
            <a:spLocks noGrp="1"/>
          </p:cNvSpPr>
          <p:nvPr>
            <p:ph type="sldNum" sz="quarter" idx="12"/>
          </p:nvPr>
        </p:nvSpPr>
        <p:spPr/>
        <p:txBody>
          <a:bodyPr/>
          <a:lstStyle/>
          <a:p>
            <a:fld id="{E5932E52-A745-554A-9C07-397D5110EB4B}" type="slidenum">
              <a:rPr lang="en-US" smtClean="0"/>
              <a:pPr/>
              <a:t>36</a:t>
            </a:fld>
            <a:endParaRPr lang="en-US"/>
          </a:p>
        </p:txBody>
      </p:sp>
      <p:pic>
        <p:nvPicPr>
          <p:cNvPr id="5" name="Picture 4">
            <a:extLst>
              <a:ext uri="{FF2B5EF4-FFF2-40B4-BE49-F238E27FC236}">
                <a16:creationId xmlns:a16="http://schemas.microsoft.com/office/drawing/2014/main" id="{CFAB696B-5E51-3F44-AADE-196A103A1382}"/>
              </a:ext>
            </a:extLst>
          </p:cNvPr>
          <p:cNvPicPr>
            <a:picLocks noChangeAspect="1"/>
          </p:cNvPicPr>
          <p:nvPr/>
        </p:nvPicPr>
        <p:blipFill>
          <a:blip r:embed="rId2"/>
          <a:stretch>
            <a:fillRect/>
          </a:stretch>
        </p:blipFill>
        <p:spPr>
          <a:xfrm>
            <a:off x="0" y="2302354"/>
            <a:ext cx="9144000" cy="3125755"/>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596BDD1-F04F-EB22-84C8-FA495E349A98}"/>
                  </a:ext>
                </a:extLst>
              </p14:cNvPr>
              <p14:cNvContentPartPr/>
              <p14:nvPr/>
            </p14:nvContentPartPr>
            <p14:xfrm>
              <a:off x="1126080" y="2649600"/>
              <a:ext cx="7208280" cy="1936440"/>
            </p14:xfrm>
          </p:contentPart>
        </mc:Choice>
        <mc:Fallback xmlns="">
          <p:pic>
            <p:nvPicPr>
              <p:cNvPr id="7" name="Ink 6">
                <a:extLst>
                  <a:ext uri="{FF2B5EF4-FFF2-40B4-BE49-F238E27FC236}">
                    <a16:creationId xmlns:a16="http://schemas.microsoft.com/office/drawing/2014/main" id="{C596BDD1-F04F-EB22-84C8-FA495E349A98}"/>
                  </a:ext>
                </a:extLst>
              </p:cNvPr>
              <p:cNvPicPr/>
              <p:nvPr/>
            </p:nvPicPr>
            <p:blipFill>
              <a:blip r:embed="rId4"/>
              <a:stretch>
                <a:fillRect/>
              </a:stretch>
            </p:blipFill>
            <p:spPr>
              <a:xfrm>
                <a:off x="1116720" y="2640240"/>
                <a:ext cx="7227000" cy="1955160"/>
              </a:xfrm>
              <a:prstGeom prst="rect">
                <a:avLst/>
              </a:prstGeom>
            </p:spPr>
          </p:pic>
        </mc:Fallback>
      </mc:AlternateContent>
    </p:spTree>
    <p:extLst>
      <p:ext uri="{BB962C8B-B14F-4D97-AF65-F5344CB8AC3E}">
        <p14:creationId xmlns:p14="http://schemas.microsoft.com/office/powerpoint/2010/main" val="25775680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E8254-A115-C24F-9584-EBFEF1C5D9AC}"/>
              </a:ext>
            </a:extLst>
          </p:cNvPr>
          <p:cNvSpPr>
            <a:spLocks noGrp="1"/>
          </p:cNvSpPr>
          <p:nvPr>
            <p:ph type="title"/>
          </p:nvPr>
        </p:nvSpPr>
        <p:spPr/>
        <p:txBody>
          <a:bodyPr/>
          <a:lstStyle/>
          <a:p>
            <a:r>
              <a:rPr lang="en-US"/>
              <a:t>Recap Why Data Normalization?</a:t>
            </a:r>
          </a:p>
        </p:txBody>
      </p:sp>
      <p:sp>
        <p:nvSpPr>
          <p:cNvPr id="3" name="Slide Number Placeholder 2">
            <a:extLst>
              <a:ext uri="{FF2B5EF4-FFF2-40B4-BE49-F238E27FC236}">
                <a16:creationId xmlns:a16="http://schemas.microsoft.com/office/drawing/2014/main" id="{77CCDA76-0383-3E43-99FC-842F463B3E02}"/>
              </a:ext>
            </a:extLst>
          </p:cNvPr>
          <p:cNvSpPr>
            <a:spLocks noGrp="1"/>
          </p:cNvSpPr>
          <p:nvPr>
            <p:ph type="sldNum" sz="quarter" idx="12"/>
          </p:nvPr>
        </p:nvSpPr>
        <p:spPr/>
        <p:txBody>
          <a:bodyPr/>
          <a:lstStyle/>
          <a:p>
            <a:fld id="{E5932E52-A745-554A-9C07-397D5110EB4B}" type="slidenum">
              <a:rPr lang="en-US" smtClean="0"/>
              <a:pPr/>
              <a:t>37</a:t>
            </a:fld>
            <a:endParaRPr lang="en-US"/>
          </a:p>
        </p:txBody>
      </p:sp>
      <p:sp>
        <p:nvSpPr>
          <p:cNvPr id="4" name="Content Placeholder 3">
            <a:extLst>
              <a:ext uri="{FF2B5EF4-FFF2-40B4-BE49-F238E27FC236}">
                <a16:creationId xmlns:a16="http://schemas.microsoft.com/office/drawing/2014/main" id="{96FB8CF7-AA2E-E948-A079-CD672D9D26D6}"/>
              </a:ext>
            </a:extLst>
          </p:cNvPr>
          <p:cNvSpPr>
            <a:spLocks noGrp="1"/>
          </p:cNvSpPr>
          <p:nvPr>
            <p:ph sz="half" idx="1"/>
          </p:nvPr>
        </p:nvSpPr>
        <p:spPr/>
        <p:txBody>
          <a:bodyPr/>
          <a:lstStyle/>
          <a:p>
            <a:r>
              <a:rPr lang="en-US" b="1"/>
              <a:t>Before normalization</a:t>
            </a:r>
            <a:r>
              <a:rPr lang="en-US"/>
              <a:t>: classification loss very sensitive to changes in weight matrix; hard to optimize</a:t>
            </a:r>
          </a:p>
        </p:txBody>
      </p:sp>
      <p:sp>
        <p:nvSpPr>
          <p:cNvPr id="5" name="Content Placeholder 4">
            <a:extLst>
              <a:ext uri="{FF2B5EF4-FFF2-40B4-BE49-F238E27FC236}">
                <a16:creationId xmlns:a16="http://schemas.microsoft.com/office/drawing/2014/main" id="{BAFE72AB-068D-6B45-A5FE-3F43114551DD}"/>
              </a:ext>
            </a:extLst>
          </p:cNvPr>
          <p:cNvSpPr>
            <a:spLocks noGrp="1"/>
          </p:cNvSpPr>
          <p:nvPr>
            <p:ph sz="half" idx="2"/>
          </p:nvPr>
        </p:nvSpPr>
        <p:spPr/>
        <p:txBody>
          <a:bodyPr/>
          <a:lstStyle/>
          <a:p>
            <a:r>
              <a:rPr lang="en-US" b="1"/>
              <a:t>After normalization</a:t>
            </a:r>
            <a:r>
              <a:rPr lang="en-US"/>
              <a:t>: less sensitive to small changes in weights; easier to optimize </a:t>
            </a:r>
          </a:p>
          <a:p>
            <a:endParaRPr lang="en-US"/>
          </a:p>
        </p:txBody>
      </p:sp>
      <p:pic>
        <p:nvPicPr>
          <p:cNvPr id="10" name="Picture 9">
            <a:extLst>
              <a:ext uri="{FF2B5EF4-FFF2-40B4-BE49-F238E27FC236}">
                <a16:creationId xmlns:a16="http://schemas.microsoft.com/office/drawing/2014/main" id="{86033AD2-37C9-F84D-9FE3-EA97D4D9D031}"/>
              </a:ext>
            </a:extLst>
          </p:cNvPr>
          <p:cNvPicPr>
            <a:picLocks noChangeAspect="1"/>
          </p:cNvPicPr>
          <p:nvPr/>
        </p:nvPicPr>
        <p:blipFill>
          <a:blip r:embed="rId2"/>
          <a:stretch>
            <a:fillRect/>
          </a:stretch>
        </p:blipFill>
        <p:spPr>
          <a:xfrm>
            <a:off x="807379" y="2520444"/>
            <a:ext cx="3414486" cy="2663438"/>
          </a:xfrm>
          <a:prstGeom prst="rect">
            <a:avLst/>
          </a:prstGeom>
        </p:spPr>
      </p:pic>
      <p:pic>
        <p:nvPicPr>
          <p:cNvPr id="11" name="Picture 10">
            <a:extLst>
              <a:ext uri="{FF2B5EF4-FFF2-40B4-BE49-F238E27FC236}">
                <a16:creationId xmlns:a16="http://schemas.microsoft.com/office/drawing/2014/main" id="{1ECD6005-AF71-BB44-8424-B67742A0D79B}"/>
              </a:ext>
            </a:extLst>
          </p:cNvPr>
          <p:cNvPicPr>
            <a:picLocks noChangeAspect="1"/>
          </p:cNvPicPr>
          <p:nvPr/>
        </p:nvPicPr>
        <p:blipFill>
          <a:blip r:embed="rId3"/>
          <a:stretch>
            <a:fillRect/>
          </a:stretch>
        </p:blipFill>
        <p:spPr>
          <a:xfrm>
            <a:off x="5248219" y="2928363"/>
            <a:ext cx="2869426" cy="2512432"/>
          </a:xfrm>
          <a:prstGeom prst="rect">
            <a:avLst/>
          </a:prstGeom>
        </p:spPr>
      </p:pic>
      <p:pic>
        <p:nvPicPr>
          <p:cNvPr id="24577" name="Picture 1" descr="page7image3000347584">
            <a:extLst>
              <a:ext uri="{FF2B5EF4-FFF2-40B4-BE49-F238E27FC236}">
                <a16:creationId xmlns:a16="http://schemas.microsoft.com/office/drawing/2014/main" id="{7C0B4F45-ACD8-6A4F-8760-9243A79B0B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632200" cy="495300"/>
          </a:xfrm>
          <a:prstGeom prst="rect">
            <a:avLst/>
          </a:prstGeom>
          <a:noFill/>
          <a:extLst>
            <a:ext uri="{909E8E84-426E-40DD-AFC4-6F175D3DCCD1}">
              <a14:hiddenFill xmlns:a14="http://schemas.microsoft.com/office/drawing/2010/main">
                <a:solidFill>
                  <a:srgbClr val="FFFFFF"/>
                </a:solidFill>
              </a14:hiddenFill>
            </a:ext>
          </a:extLst>
        </p:spPr>
      </p:pic>
      <p:pic>
        <p:nvPicPr>
          <p:cNvPr id="24579" name="Picture 3" descr="page7image3000347584">
            <a:extLst>
              <a:ext uri="{FF2B5EF4-FFF2-40B4-BE49-F238E27FC236}">
                <a16:creationId xmlns:a16="http://schemas.microsoft.com/office/drawing/2014/main" id="{E6AD0B18-A649-A44D-820D-C232E853CE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632200" cy="4953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EBC607AE-2EFE-51F1-BF9B-FEA275C91217}"/>
                  </a:ext>
                </a:extLst>
              </p14:cNvPr>
              <p14:cNvContentPartPr/>
              <p14:nvPr/>
            </p14:nvContentPartPr>
            <p14:xfrm>
              <a:off x="1557720" y="2802600"/>
              <a:ext cx="6115680" cy="2164680"/>
            </p14:xfrm>
          </p:contentPart>
        </mc:Choice>
        <mc:Fallback xmlns="">
          <p:pic>
            <p:nvPicPr>
              <p:cNvPr id="6" name="Ink 5">
                <a:extLst>
                  <a:ext uri="{FF2B5EF4-FFF2-40B4-BE49-F238E27FC236}">
                    <a16:creationId xmlns:a16="http://schemas.microsoft.com/office/drawing/2014/main" id="{EBC607AE-2EFE-51F1-BF9B-FEA275C91217}"/>
                  </a:ext>
                </a:extLst>
              </p:cNvPr>
              <p:cNvPicPr/>
              <p:nvPr/>
            </p:nvPicPr>
            <p:blipFill>
              <a:blip r:embed="rId6"/>
              <a:stretch>
                <a:fillRect/>
              </a:stretch>
            </p:blipFill>
            <p:spPr>
              <a:xfrm>
                <a:off x="1548360" y="2793240"/>
                <a:ext cx="6134400" cy="2183400"/>
              </a:xfrm>
              <a:prstGeom prst="rect">
                <a:avLst/>
              </a:prstGeom>
            </p:spPr>
          </p:pic>
        </mc:Fallback>
      </mc:AlternateContent>
    </p:spTree>
    <p:extLst>
      <p:ext uri="{BB962C8B-B14F-4D97-AF65-F5344CB8AC3E}">
        <p14:creationId xmlns:p14="http://schemas.microsoft.com/office/powerpoint/2010/main" val="12747779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B1F05-46BE-2147-B1F8-AC37DE85842E}"/>
              </a:ext>
            </a:extLst>
          </p:cNvPr>
          <p:cNvSpPr>
            <a:spLocks noGrp="1"/>
          </p:cNvSpPr>
          <p:nvPr>
            <p:ph type="title"/>
          </p:nvPr>
        </p:nvSpPr>
        <p:spPr/>
        <p:txBody>
          <a:bodyPr/>
          <a:lstStyle/>
          <a:p>
            <a:r>
              <a:rPr lang="en-US"/>
              <a:t>Initial Weights</a:t>
            </a:r>
          </a:p>
        </p:txBody>
      </p:sp>
      <p:sp>
        <p:nvSpPr>
          <p:cNvPr id="3" name="Text Placeholder 2">
            <a:extLst>
              <a:ext uri="{FF2B5EF4-FFF2-40B4-BE49-F238E27FC236}">
                <a16:creationId xmlns:a16="http://schemas.microsoft.com/office/drawing/2014/main" id="{49A02BE7-CF72-754D-B91C-DB8DBD7630E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F705721-BA0E-174D-AA0D-993D0A366CCC}"/>
              </a:ext>
            </a:extLst>
          </p:cNvPr>
          <p:cNvSpPr>
            <a:spLocks noGrp="1"/>
          </p:cNvSpPr>
          <p:nvPr>
            <p:ph type="sldNum" sz="quarter" idx="12"/>
          </p:nvPr>
        </p:nvSpPr>
        <p:spPr/>
        <p:txBody>
          <a:bodyPr/>
          <a:lstStyle/>
          <a:p>
            <a:fld id="{E5932E52-A745-554A-9C07-397D5110EB4B}" type="slidenum">
              <a:rPr lang="en-US" smtClean="0"/>
              <a:pPr/>
              <a:t>38</a:t>
            </a:fld>
            <a:endParaRPr lang="en-US"/>
          </a:p>
        </p:txBody>
      </p:sp>
    </p:spTree>
    <p:extLst>
      <p:ext uri="{BB962C8B-B14F-4D97-AF65-F5344CB8AC3E}">
        <p14:creationId xmlns:p14="http://schemas.microsoft.com/office/powerpoint/2010/main" val="29584769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CB4E8-01A2-2741-A710-5E779A2430C8}"/>
              </a:ext>
            </a:extLst>
          </p:cNvPr>
          <p:cNvSpPr>
            <a:spLocks noGrp="1"/>
          </p:cNvSpPr>
          <p:nvPr>
            <p:ph type="title"/>
          </p:nvPr>
        </p:nvSpPr>
        <p:spPr/>
        <p:txBody>
          <a:bodyPr/>
          <a:lstStyle/>
          <a:p>
            <a:r>
              <a:rPr kumimoji="1" lang="en-US" altLang="zh-CN"/>
              <a:t>How to I</a:t>
            </a:r>
            <a:r>
              <a:rPr lang="en-US"/>
              <a:t>nitialize the Weights?</a:t>
            </a:r>
            <a:endParaRPr kumimoji="1" lang="zh-CN" altLang="en-US"/>
          </a:p>
        </p:txBody>
      </p:sp>
      <p:sp>
        <p:nvSpPr>
          <p:cNvPr id="3" name="Content Placeholder 2">
            <a:extLst>
              <a:ext uri="{FF2B5EF4-FFF2-40B4-BE49-F238E27FC236}">
                <a16:creationId xmlns:a16="http://schemas.microsoft.com/office/drawing/2014/main" id="{AD184F1A-25B4-8342-B8EF-88B39EF1B786}"/>
              </a:ext>
            </a:extLst>
          </p:cNvPr>
          <p:cNvSpPr>
            <a:spLocks noGrp="1"/>
          </p:cNvSpPr>
          <p:nvPr>
            <p:ph idx="1"/>
          </p:nvPr>
        </p:nvSpPr>
        <p:spPr/>
        <p:txBody>
          <a:bodyPr/>
          <a:lstStyle/>
          <a:p>
            <a:r>
              <a:rPr kumimoji="1" lang="en-US" altLang="zh-CN"/>
              <a:t>All zero Initialization</a:t>
            </a:r>
          </a:p>
          <a:p>
            <a:r>
              <a:rPr kumimoji="1" lang="en-US" altLang="zh-CN"/>
              <a:t>Initialization with small random numbers</a:t>
            </a:r>
          </a:p>
          <a:p>
            <a:r>
              <a:rPr kumimoji="1" lang="en-US" altLang="zh-CN"/>
              <a:t>Calibrating the variances: </a:t>
            </a:r>
            <a:r>
              <a:rPr lang="en-US"/>
              <a:t>normalize the variance of each neuron's output to 1</a:t>
            </a:r>
          </a:p>
          <a:p>
            <a:r>
              <a:rPr kumimoji="1" lang="en-US" altLang="zh-CN"/>
              <a:t>Latest (best?): </a:t>
            </a:r>
            <a:r>
              <a:rPr lang="en-US"/>
              <a:t>the variance of neurons in the network should be </a:t>
            </a:r>
            <a:r>
              <a:rPr lang="en-US">
                <a:latin typeface="+mn-lt"/>
              </a:rPr>
              <a:t>2.0/n </a:t>
            </a:r>
            <a:r>
              <a:rPr lang="en-US">
                <a:latin typeface="+mj-lt"/>
              </a:rPr>
              <a:t>where </a:t>
            </a:r>
            <a:r>
              <a:rPr lang="en-US">
                <a:latin typeface="+mn-lt"/>
              </a:rPr>
              <a:t>n</a:t>
            </a:r>
            <a:r>
              <a:rPr lang="en-US">
                <a:latin typeface="+mj-lt"/>
              </a:rPr>
              <a:t> is the number of weights</a:t>
            </a:r>
            <a:endParaRPr kumimoji="1" lang="en-US" altLang="zh-CN">
              <a:latin typeface="+mn-lt"/>
            </a:endParaRPr>
          </a:p>
          <a:p>
            <a:endParaRPr kumimoji="1" lang="zh-CN" altLang="en-US"/>
          </a:p>
        </p:txBody>
      </p:sp>
      <p:sp>
        <p:nvSpPr>
          <p:cNvPr id="4" name="Slide Number Placeholder 3">
            <a:extLst>
              <a:ext uri="{FF2B5EF4-FFF2-40B4-BE49-F238E27FC236}">
                <a16:creationId xmlns:a16="http://schemas.microsoft.com/office/drawing/2014/main" id="{688F4520-1277-F043-A942-947699FAB9DF}"/>
              </a:ext>
            </a:extLst>
          </p:cNvPr>
          <p:cNvSpPr>
            <a:spLocks noGrp="1"/>
          </p:cNvSpPr>
          <p:nvPr>
            <p:ph type="sldNum" sz="quarter" idx="12"/>
          </p:nvPr>
        </p:nvSpPr>
        <p:spPr/>
        <p:txBody>
          <a:bodyPr/>
          <a:lstStyle/>
          <a:p>
            <a:fld id="{E5932E52-A745-554A-9C07-397D5110EB4B}" type="slidenum">
              <a:rPr lang="en-US" smtClean="0"/>
              <a:pPr/>
              <a:t>39</a:t>
            </a:fld>
            <a:endParaRPr lang="en-US"/>
          </a:p>
        </p:txBody>
      </p:sp>
    </p:spTree>
    <p:extLst>
      <p:ext uri="{BB962C8B-B14F-4D97-AF65-F5344CB8AC3E}">
        <p14:creationId xmlns:p14="http://schemas.microsoft.com/office/powerpoint/2010/main" val="2199910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055B6-0083-1045-AFB1-4E1F5E6EB75A}"/>
              </a:ext>
            </a:extLst>
          </p:cNvPr>
          <p:cNvSpPr>
            <a:spLocks noGrp="1"/>
          </p:cNvSpPr>
          <p:nvPr>
            <p:ph type="title"/>
          </p:nvPr>
        </p:nvSpPr>
        <p:spPr/>
        <p:txBody>
          <a:bodyPr/>
          <a:lstStyle/>
          <a:p>
            <a:r>
              <a:rPr lang="en-US">
                <a:ln w="1905"/>
                <a:effectLst>
                  <a:innerShdw blurRad="69850" dist="43180" dir="5400000">
                    <a:srgbClr val="000000">
                      <a:alpha val="65000"/>
                    </a:srgbClr>
                  </a:innerShdw>
                </a:effectLst>
                <a:latin typeface="Arial"/>
                <a:cs typeface="Arial"/>
              </a:rPr>
              <a:t>Deep Learning Revolution</a:t>
            </a:r>
            <a:endParaRPr kumimoji="1" lang="zh-CN" altLang="en-US"/>
          </a:p>
        </p:txBody>
      </p:sp>
      <p:sp>
        <p:nvSpPr>
          <p:cNvPr id="3" name="Content Placeholder 2">
            <a:extLst>
              <a:ext uri="{FF2B5EF4-FFF2-40B4-BE49-F238E27FC236}">
                <a16:creationId xmlns:a16="http://schemas.microsoft.com/office/drawing/2014/main" id="{7D35EA74-A1D3-274C-AD07-CC3888260C35}"/>
              </a:ext>
            </a:extLst>
          </p:cNvPr>
          <p:cNvSpPr>
            <a:spLocks noGrp="1"/>
          </p:cNvSpPr>
          <p:nvPr>
            <p:ph idx="1"/>
          </p:nvPr>
        </p:nvSpPr>
        <p:spPr/>
        <p:txBody>
          <a:bodyPr/>
          <a:lstStyle/>
          <a:p>
            <a:pPr marL="0" indent="0">
              <a:buNone/>
            </a:pPr>
            <a:r>
              <a:rPr lang="en-US" altLang="en-US"/>
              <a:t>Is deep learning a revolution in artificial intelligence?</a:t>
            </a:r>
          </a:p>
          <a:p>
            <a:r>
              <a:rPr lang="en-US" altLang="zh-CN"/>
              <a:t>Apple’s Siri virtual personal assistant</a:t>
            </a:r>
          </a:p>
          <a:p>
            <a:r>
              <a:rPr lang="en-US" altLang="en-US"/>
              <a:t>Google’s Street View &amp; Self-Driving Car</a:t>
            </a:r>
          </a:p>
          <a:p>
            <a:r>
              <a:rPr lang="en-US" altLang="en-US"/>
              <a:t>Google/Facebook/Tweeter/Yahoo</a:t>
            </a:r>
          </a:p>
          <a:p>
            <a:r>
              <a:rPr lang="en-US" altLang="en-US"/>
              <a:t>Google’s DeepMind </a:t>
            </a:r>
            <a:r>
              <a:rPr lang="en-US" altLang="en-US" err="1"/>
              <a:t>AlphaGO</a:t>
            </a:r>
            <a:endParaRPr lang="en-US" altLang="en-US"/>
          </a:p>
          <a:p>
            <a:endParaRPr lang="en-US" altLang="en-US" b="1"/>
          </a:p>
          <a:p>
            <a:pPr marL="0" indent="0">
              <a:buNone/>
            </a:pPr>
            <a:endParaRPr lang="en-US" altLang="en-US"/>
          </a:p>
          <a:p>
            <a:pPr marL="0" indent="0">
              <a:buNone/>
            </a:pPr>
            <a:endParaRPr kumimoji="1" lang="en-US" altLang="zh-CN"/>
          </a:p>
          <a:p>
            <a:pPr marL="0" indent="0">
              <a:buNone/>
            </a:pPr>
            <a:endParaRPr kumimoji="1" lang="zh-CN" altLang="en-US"/>
          </a:p>
        </p:txBody>
      </p:sp>
      <p:sp>
        <p:nvSpPr>
          <p:cNvPr id="4" name="Slide Number Placeholder 3">
            <a:extLst>
              <a:ext uri="{FF2B5EF4-FFF2-40B4-BE49-F238E27FC236}">
                <a16:creationId xmlns:a16="http://schemas.microsoft.com/office/drawing/2014/main" id="{A76C1F29-594B-4741-BC0F-AC0696B6FD8F}"/>
              </a:ext>
            </a:extLst>
          </p:cNvPr>
          <p:cNvSpPr>
            <a:spLocks noGrp="1"/>
          </p:cNvSpPr>
          <p:nvPr>
            <p:ph type="sldNum" sz="quarter" idx="12"/>
          </p:nvPr>
        </p:nvSpPr>
        <p:spPr/>
        <p:txBody>
          <a:bodyPr/>
          <a:lstStyle/>
          <a:p>
            <a:fld id="{E5932E52-A745-554A-9C07-397D5110EB4B}" type="slidenum">
              <a:rPr lang="en-US" smtClean="0"/>
              <a:pPr/>
              <a:t>4</a:t>
            </a:fld>
            <a:endParaRPr lang="en-US"/>
          </a:p>
        </p:txBody>
      </p:sp>
      <mc:AlternateContent xmlns:mc="http://schemas.openxmlformats.org/markup-compatibility/2006" xmlns:p14="http://schemas.microsoft.com/office/powerpoint/2010/main">
        <mc:Choice Requires="p14">
          <p:contentPart p14:bwMode="auto" r:id="rId3">
            <p14:nvContentPartPr>
              <p14:cNvPr id="11" name="Ink 11">
                <a:extLst>
                  <a:ext uri="{FF2B5EF4-FFF2-40B4-BE49-F238E27FC236}">
                    <a16:creationId xmlns:a16="http://schemas.microsoft.com/office/drawing/2014/main" id="{43D0B1C4-B473-61CD-7726-11D7CE5EB850}"/>
                  </a:ext>
                </a:extLst>
              </p14:cNvPr>
              <p14:cNvContentPartPr/>
              <p14:nvPr/>
            </p14:nvContentPartPr>
            <p14:xfrm>
              <a:off x="5139230" y="2617890"/>
              <a:ext cx="1830600" cy="547560"/>
            </p14:xfrm>
          </p:contentPart>
        </mc:Choice>
        <mc:Fallback xmlns="">
          <p:pic>
            <p:nvPicPr>
              <p:cNvPr id="11" name="Ink 11">
                <a:extLst>
                  <a:ext uri="{FF2B5EF4-FFF2-40B4-BE49-F238E27FC236}">
                    <a16:creationId xmlns:a16="http://schemas.microsoft.com/office/drawing/2014/main" id="{43D0B1C4-B473-61CD-7726-11D7CE5EB850}"/>
                  </a:ext>
                </a:extLst>
              </p:cNvPr>
              <p:cNvPicPr/>
              <p:nvPr/>
            </p:nvPicPr>
            <p:blipFill>
              <a:blip r:embed="rId4"/>
              <a:stretch>
                <a:fillRect/>
              </a:stretch>
            </p:blipFill>
            <p:spPr>
              <a:xfrm>
                <a:off x="5123750" y="2602410"/>
                <a:ext cx="1861200" cy="578160"/>
              </a:xfrm>
              <a:prstGeom prst="rect">
                <a:avLst/>
              </a:prstGeom>
            </p:spPr>
          </p:pic>
        </mc:Fallback>
      </mc:AlternateContent>
    </p:spTree>
    <p:extLst>
      <p:ext uri="{BB962C8B-B14F-4D97-AF65-F5344CB8AC3E}">
        <p14:creationId xmlns:p14="http://schemas.microsoft.com/office/powerpoint/2010/main" val="13489618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0DF40-8DA0-C146-88C3-A684C21514A0}"/>
              </a:ext>
            </a:extLst>
          </p:cNvPr>
          <p:cNvSpPr>
            <a:spLocks noGrp="1"/>
          </p:cNvSpPr>
          <p:nvPr>
            <p:ph type="title"/>
          </p:nvPr>
        </p:nvSpPr>
        <p:spPr/>
        <p:txBody>
          <a:bodyPr/>
          <a:lstStyle/>
          <a:p>
            <a:r>
              <a:rPr lang="en-US"/>
              <a:t>Recap: Deep Learning vs. Other Method</a:t>
            </a:r>
          </a:p>
        </p:txBody>
      </p:sp>
      <p:sp>
        <p:nvSpPr>
          <p:cNvPr id="4" name="Slide Number Placeholder 3">
            <a:extLst>
              <a:ext uri="{FF2B5EF4-FFF2-40B4-BE49-F238E27FC236}">
                <a16:creationId xmlns:a16="http://schemas.microsoft.com/office/drawing/2014/main" id="{B861DDA6-F28D-5049-AAF4-36F1A180C2FA}"/>
              </a:ext>
            </a:extLst>
          </p:cNvPr>
          <p:cNvSpPr>
            <a:spLocks noGrp="1"/>
          </p:cNvSpPr>
          <p:nvPr>
            <p:ph type="sldNum" sz="quarter" idx="12"/>
          </p:nvPr>
        </p:nvSpPr>
        <p:spPr/>
        <p:txBody>
          <a:bodyPr/>
          <a:lstStyle/>
          <a:p>
            <a:fld id="{E5932E52-A745-554A-9C07-397D5110EB4B}" type="slidenum">
              <a:rPr lang="en-US" smtClean="0"/>
              <a:pPr/>
              <a:t>40</a:t>
            </a:fld>
            <a:endParaRPr lang="en-US"/>
          </a:p>
        </p:txBody>
      </p:sp>
      <p:pic>
        <p:nvPicPr>
          <p:cNvPr id="5" name="Picture 4">
            <a:extLst>
              <a:ext uri="{FF2B5EF4-FFF2-40B4-BE49-F238E27FC236}">
                <a16:creationId xmlns:a16="http://schemas.microsoft.com/office/drawing/2014/main" id="{FB3FCDA6-C822-FA40-B1A5-1B90AD86E7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887090"/>
            <a:ext cx="9144000" cy="416401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8" name="Ink 8">
                <a:extLst>
                  <a:ext uri="{FF2B5EF4-FFF2-40B4-BE49-F238E27FC236}">
                    <a16:creationId xmlns:a16="http://schemas.microsoft.com/office/drawing/2014/main" id="{8B77ADE5-C63E-FCBC-184A-43839034A552}"/>
                  </a:ext>
                </a:extLst>
              </p14:cNvPr>
              <p14:cNvContentPartPr/>
              <p14:nvPr/>
            </p14:nvContentPartPr>
            <p14:xfrm>
              <a:off x="6020510" y="3287130"/>
              <a:ext cx="1352160" cy="915480"/>
            </p14:xfrm>
          </p:contentPart>
        </mc:Choice>
        <mc:Fallback xmlns="">
          <p:pic>
            <p:nvPicPr>
              <p:cNvPr id="8" name="Ink 8">
                <a:extLst>
                  <a:ext uri="{FF2B5EF4-FFF2-40B4-BE49-F238E27FC236}">
                    <a16:creationId xmlns:a16="http://schemas.microsoft.com/office/drawing/2014/main" id="{8B77ADE5-C63E-FCBC-184A-43839034A552}"/>
                  </a:ext>
                </a:extLst>
              </p:cNvPr>
              <p:cNvPicPr/>
              <p:nvPr/>
            </p:nvPicPr>
            <p:blipFill>
              <a:blip r:embed="rId4"/>
              <a:stretch>
                <a:fillRect/>
              </a:stretch>
            </p:blipFill>
            <p:spPr>
              <a:xfrm>
                <a:off x="6005030" y="3271656"/>
                <a:ext cx="1382760" cy="946068"/>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3">
                <a:extLst>
                  <a:ext uri="{FF2B5EF4-FFF2-40B4-BE49-F238E27FC236}">
                    <a16:creationId xmlns:a16="http://schemas.microsoft.com/office/drawing/2014/main" id="{06D22E35-3ACD-6243-AE82-17FDC2AB74E3}"/>
                  </a:ext>
                </a:extLst>
              </p14:cNvPr>
              <p14:cNvContentPartPr/>
              <p14:nvPr/>
            </p14:nvContentPartPr>
            <p14:xfrm>
              <a:off x="8163590" y="4197210"/>
              <a:ext cx="362520" cy="249120"/>
            </p14:xfrm>
          </p:contentPart>
        </mc:Choice>
        <mc:Fallback xmlns="">
          <p:pic>
            <p:nvPicPr>
              <p:cNvPr id="13" name="Ink 13">
                <a:extLst>
                  <a:ext uri="{FF2B5EF4-FFF2-40B4-BE49-F238E27FC236}">
                    <a16:creationId xmlns:a16="http://schemas.microsoft.com/office/drawing/2014/main" id="{06D22E35-3ACD-6243-AE82-17FDC2AB74E3}"/>
                  </a:ext>
                </a:extLst>
              </p:cNvPr>
              <p:cNvPicPr/>
              <p:nvPr/>
            </p:nvPicPr>
            <p:blipFill>
              <a:blip r:embed="rId6"/>
              <a:stretch>
                <a:fillRect/>
              </a:stretch>
            </p:blipFill>
            <p:spPr>
              <a:xfrm>
                <a:off x="8148125" y="4181730"/>
                <a:ext cx="39309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DB6A54FB-6E50-0882-05EB-5FAA9393BD2A}"/>
                  </a:ext>
                </a:extLst>
              </p14:cNvPr>
              <p14:cNvContentPartPr/>
              <p14:nvPr/>
            </p14:nvContentPartPr>
            <p14:xfrm>
              <a:off x="4308350" y="4372530"/>
              <a:ext cx="645840" cy="116280"/>
            </p14:xfrm>
          </p:contentPart>
        </mc:Choice>
        <mc:Fallback xmlns="">
          <p:pic>
            <p:nvPicPr>
              <p:cNvPr id="14" name="Ink 13">
                <a:extLst>
                  <a:ext uri="{FF2B5EF4-FFF2-40B4-BE49-F238E27FC236}">
                    <a16:creationId xmlns:a16="http://schemas.microsoft.com/office/drawing/2014/main" id="{DB6A54FB-6E50-0882-05EB-5FAA9393BD2A}"/>
                  </a:ext>
                </a:extLst>
              </p:cNvPr>
              <p:cNvPicPr/>
              <p:nvPr/>
            </p:nvPicPr>
            <p:blipFill>
              <a:blip r:embed="rId8"/>
              <a:stretch>
                <a:fillRect/>
              </a:stretch>
            </p:blipFill>
            <p:spPr>
              <a:xfrm>
                <a:off x="4292879" y="4357050"/>
                <a:ext cx="676423"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7">
                <a:extLst>
                  <a:ext uri="{FF2B5EF4-FFF2-40B4-BE49-F238E27FC236}">
                    <a16:creationId xmlns:a16="http://schemas.microsoft.com/office/drawing/2014/main" id="{BF8122F8-9854-0E79-09DD-7681D17F67E3}"/>
                  </a:ext>
                </a:extLst>
              </p14:cNvPr>
              <p14:cNvContentPartPr/>
              <p14:nvPr/>
            </p14:nvContentPartPr>
            <p14:xfrm>
              <a:off x="4324190" y="4619490"/>
              <a:ext cx="841680" cy="377280"/>
            </p14:xfrm>
          </p:contentPart>
        </mc:Choice>
        <mc:Fallback xmlns="">
          <p:pic>
            <p:nvPicPr>
              <p:cNvPr id="17" name="Ink 17">
                <a:extLst>
                  <a:ext uri="{FF2B5EF4-FFF2-40B4-BE49-F238E27FC236}">
                    <a16:creationId xmlns:a16="http://schemas.microsoft.com/office/drawing/2014/main" id="{BF8122F8-9854-0E79-09DD-7681D17F67E3}"/>
                  </a:ext>
                </a:extLst>
              </p:cNvPr>
              <p:cNvPicPr/>
              <p:nvPr/>
            </p:nvPicPr>
            <p:blipFill>
              <a:blip r:embed="rId10"/>
              <a:stretch>
                <a:fillRect/>
              </a:stretch>
            </p:blipFill>
            <p:spPr>
              <a:xfrm>
                <a:off x="4308717" y="4604010"/>
                <a:ext cx="872267"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3" name="Ink 24">
                <a:extLst>
                  <a:ext uri="{FF2B5EF4-FFF2-40B4-BE49-F238E27FC236}">
                    <a16:creationId xmlns:a16="http://schemas.microsoft.com/office/drawing/2014/main" id="{5FD2F29F-5AFC-9F28-220D-D1B7EA6C0DE8}"/>
                  </a:ext>
                </a:extLst>
              </p14:cNvPr>
              <p14:cNvContentPartPr/>
              <p14:nvPr/>
            </p14:nvContentPartPr>
            <p14:xfrm>
              <a:off x="1093910" y="2202090"/>
              <a:ext cx="1071720" cy="781920"/>
            </p14:xfrm>
          </p:contentPart>
        </mc:Choice>
        <mc:Fallback xmlns="">
          <p:pic>
            <p:nvPicPr>
              <p:cNvPr id="23" name="Ink 24">
                <a:extLst>
                  <a:ext uri="{FF2B5EF4-FFF2-40B4-BE49-F238E27FC236}">
                    <a16:creationId xmlns:a16="http://schemas.microsoft.com/office/drawing/2014/main" id="{5FD2F29F-5AFC-9F28-220D-D1B7EA6C0DE8}"/>
                  </a:ext>
                </a:extLst>
              </p:cNvPr>
              <p:cNvPicPr/>
              <p:nvPr/>
            </p:nvPicPr>
            <p:blipFill>
              <a:blip r:embed="rId12"/>
              <a:stretch>
                <a:fillRect/>
              </a:stretch>
            </p:blipFill>
            <p:spPr>
              <a:xfrm>
                <a:off x="1078430" y="2186603"/>
                <a:ext cx="1102320" cy="812534"/>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4" name="Ink 24">
                <a:extLst>
                  <a:ext uri="{FF2B5EF4-FFF2-40B4-BE49-F238E27FC236}">
                    <a16:creationId xmlns:a16="http://schemas.microsoft.com/office/drawing/2014/main" id="{4231E5F1-6C7E-FEE7-9278-2CC154559C3E}"/>
                  </a:ext>
                </a:extLst>
              </p14:cNvPr>
              <p14:cNvContentPartPr/>
              <p14:nvPr/>
            </p14:nvContentPartPr>
            <p14:xfrm>
              <a:off x="5583470" y="4916850"/>
              <a:ext cx="153720" cy="42480"/>
            </p14:xfrm>
          </p:contentPart>
        </mc:Choice>
        <mc:Fallback xmlns="">
          <p:pic>
            <p:nvPicPr>
              <p:cNvPr id="24" name="Ink 24">
                <a:extLst>
                  <a:ext uri="{FF2B5EF4-FFF2-40B4-BE49-F238E27FC236}">
                    <a16:creationId xmlns:a16="http://schemas.microsoft.com/office/drawing/2014/main" id="{4231E5F1-6C7E-FEE7-9278-2CC154559C3E}"/>
                  </a:ext>
                </a:extLst>
              </p:cNvPr>
              <p:cNvPicPr/>
              <p:nvPr/>
            </p:nvPicPr>
            <p:blipFill>
              <a:blip r:embed="rId14"/>
              <a:stretch>
                <a:fillRect/>
              </a:stretch>
            </p:blipFill>
            <p:spPr>
              <a:xfrm>
                <a:off x="5567990" y="4901500"/>
                <a:ext cx="184320" cy="72823"/>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8" name="Ink 28">
                <a:extLst>
                  <a:ext uri="{FF2B5EF4-FFF2-40B4-BE49-F238E27FC236}">
                    <a16:creationId xmlns:a16="http://schemas.microsoft.com/office/drawing/2014/main" id="{51AC21DE-9ED2-D703-65F7-5373BE295BE1}"/>
                  </a:ext>
                </a:extLst>
              </p14:cNvPr>
              <p14:cNvContentPartPr/>
              <p14:nvPr/>
            </p14:nvContentPartPr>
            <p14:xfrm>
              <a:off x="5869310" y="1223250"/>
              <a:ext cx="656640" cy="524160"/>
            </p14:xfrm>
          </p:contentPart>
        </mc:Choice>
        <mc:Fallback xmlns="">
          <p:pic>
            <p:nvPicPr>
              <p:cNvPr id="28" name="Ink 28">
                <a:extLst>
                  <a:ext uri="{FF2B5EF4-FFF2-40B4-BE49-F238E27FC236}">
                    <a16:creationId xmlns:a16="http://schemas.microsoft.com/office/drawing/2014/main" id="{51AC21DE-9ED2-D703-65F7-5373BE295BE1}"/>
                  </a:ext>
                </a:extLst>
              </p:cNvPr>
              <p:cNvPicPr/>
              <p:nvPr/>
            </p:nvPicPr>
            <p:blipFill>
              <a:blip r:embed="rId16"/>
              <a:stretch>
                <a:fillRect/>
              </a:stretch>
            </p:blipFill>
            <p:spPr>
              <a:xfrm>
                <a:off x="5853822" y="1207770"/>
                <a:ext cx="687257" cy="554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9" name="Ink 28">
                <a:extLst>
                  <a:ext uri="{FF2B5EF4-FFF2-40B4-BE49-F238E27FC236}">
                    <a16:creationId xmlns:a16="http://schemas.microsoft.com/office/drawing/2014/main" id="{73BA51D7-DB25-D38B-0B3B-822F70D1D4A0}"/>
                  </a:ext>
                </a:extLst>
              </p14:cNvPr>
              <p14:cNvContentPartPr/>
              <p14:nvPr/>
            </p14:nvContentPartPr>
            <p14:xfrm>
              <a:off x="6298070" y="2197050"/>
              <a:ext cx="10800" cy="42840"/>
            </p14:xfrm>
          </p:contentPart>
        </mc:Choice>
        <mc:Fallback xmlns="">
          <p:pic>
            <p:nvPicPr>
              <p:cNvPr id="29" name="Ink 28">
                <a:extLst>
                  <a:ext uri="{FF2B5EF4-FFF2-40B4-BE49-F238E27FC236}">
                    <a16:creationId xmlns:a16="http://schemas.microsoft.com/office/drawing/2014/main" id="{73BA51D7-DB25-D38B-0B3B-822F70D1D4A0}"/>
                  </a:ext>
                </a:extLst>
              </p:cNvPr>
              <p:cNvPicPr/>
              <p:nvPr/>
            </p:nvPicPr>
            <p:blipFill>
              <a:blip r:embed="rId18"/>
              <a:stretch>
                <a:fillRect/>
              </a:stretch>
            </p:blipFill>
            <p:spPr>
              <a:xfrm>
                <a:off x="6283089" y="2181570"/>
                <a:ext cx="40413"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0" name="Ink 29">
                <a:extLst>
                  <a:ext uri="{FF2B5EF4-FFF2-40B4-BE49-F238E27FC236}">
                    <a16:creationId xmlns:a16="http://schemas.microsoft.com/office/drawing/2014/main" id="{43F8CC25-28EF-1142-3034-B5D4ED37F187}"/>
                  </a:ext>
                </a:extLst>
              </p14:cNvPr>
              <p14:cNvContentPartPr/>
              <p14:nvPr/>
            </p14:nvContentPartPr>
            <p14:xfrm>
              <a:off x="6276830" y="2535450"/>
              <a:ext cx="42840" cy="730440"/>
            </p14:xfrm>
          </p:contentPart>
        </mc:Choice>
        <mc:Fallback xmlns="">
          <p:pic>
            <p:nvPicPr>
              <p:cNvPr id="30" name="Ink 29">
                <a:extLst>
                  <a:ext uri="{FF2B5EF4-FFF2-40B4-BE49-F238E27FC236}">
                    <a16:creationId xmlns:a16="http://schemas.microsoft.com/office/drawing/2014/main" id="{43F8CC25-28EF-1142-3034-B5D4ED37F187}"/>
                  </a:ext>
                </a:extLst>
              </p:cNvPr>
              <p:cNvPicPr/>
              <p:nvPr/>
            </p:nvPicPr>
            <p:blipFill>
              <a:blip r:embed="rId20"/>
              <a:stretch>
                <a:fillRect/>
              </a:stretch>
            </p:blipFill>
            <p:spPr>
              <a:xfrm>
                <a:off x="6261350" y="2519970"/>
                <a:ext cx="73440" cy="761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5" name="Ink 36">
                <a:extLst>
                  <a:ext uri="{FF2B5EF4-FFF2-40B4-BE49-F238E27FC236}">
                    <a16:creationId xmlns:a16="http://schemas.microsoft.com/office/drawing/2014/main" id="{2A29E848-09CF-8F7C-C768-FCB4DA7A9998}"/>
                  </a:ext>
                </a:extLst>
              </p14:cNvPr>
              <p14:cNvContentPartPr/>
              <p14:nvPr/>
            </p14:nvContentPartPr>
            <p14:xfrm>
              <a:off x="6452510" y="4461810"/>
              <a:ext cx="1771200" cy="333360"/>
            </p14:xfrm>
          </p:contentPart>
        </mc:Choice>
        <mc:Fallback xmlns="">
          <p:pic>
            <p:nvPicPr>
              <p:cNvPr id="35" name="Ink 36">
                <a:extLst>
                  <a:ext uri="{FF2B5EF4-FFF2-40B4-BE49-F238E27FC236}">
                    <a16:creationId xmlns:a16="http://schemas.microsoft.com/office/drawing/2014/main" id="{2A29E848-09CF-8F7C-C768-FCB4DA7A9998}"/>
                  </a:ext>
                </a:extLst>
              </p:cNvPr>
              <p:cNvPicPr/>
              <p:nvPr/>
            </p:nvPicPr>
            <p:blipFill>
              <a:blip r:embed="rId22"/>
              <a:stretch>
                <a:fillRect/>
              </a:stretch>
            </p:blipFill>
            <p:spPr>
              <a:xfrm>
                <a:off x="6437030" y="4446347"/>
                <a:ext cx="1801800" cy="363927"/>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6" name="Ink 36">
                <a:extLst>
                  <a:ext uri="{FF2B5EF4-FFF2-40B4-BE49-F238E27FC236}">
                    <a16:creationId xmlns:a16="http://schemas.microsoft.com/office/drawing/2014/main" id="{9D4E88E4-7815-C032-456B-5A7530EB8B6E}"/>
                  </a:ext>
                </a:extLst>
              </p14:cNvPr>
              <p14:cNvContentPartPr/>
              <p14:nvPr/>
            </p14:nvContentPartPr>
            <p14:xfrm>
              <a:off x="6239750" y="3435090"/>
              <a:ext cx="47880" cy="598320"/>
            </p14:xfrm>
          </p:contentPart>
        </mc:Choice>
        <mc:Fallback xmlns="">
          <p:pic>
            <p:nvPicPr>
              <p:cNvPr id="36" name="Ink 36">
                <a:extLst>
                  <a:ext uri="{FF2B5EF4-FFF2-40B4-BE49-F238E27FC236}">
                    <a16:creationId xmlns:a16="http://schemas.microsoft.com/office/drawing/2014/main" id="{9D4E88E4-7815-C032-456B-5A7530EB8B6E}"/>
                  </a:ext>
                </a:extLst>
              </p:cNvPr>
              <p:cNvPicPr/>
              <p:nvPr/>
            </p:nvPicPr>
            <p:blipFill>
              <a:blip r:embed="rId24"/>
              <a:stretch>
                <a:fillRect/>
              </a:stretch>
            </p:blipFill>
            <p:spPr>
              <a:xfrm>
                <a:off x="6224270" y="3419610"/>
                <a:ext cx="78480" cy="628920"/>
              </a:xfrm>
              <a:prstGeom prst="rect">
                <a:avLst/>
              </a:prstGeom>
            </p:spPr>
          </p:pic>
        </mc:Fallback>
      </mc:AlternateContent>
    </p:spTree>
    <p:extLst>
      <p:ext uri="{BB962C8B-B14F-4D97-AF65-F5344CB8AC3E}">
        <p14:creationId xmlns:p14="http://schemas.microsoft.com/office/powerpoint/2010/main" val="20190956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6BE0F-663C-944A-9D76-BE25A9BD05B3}"/>
              </a:ext>
            </a:extLst>
          </p:cNvPr>
          <p:cNvSpPr>
            <a:spLocks noGrp="1"/>
          </p:cNvSpPr>
          <p:nvPr>
            <p:ph type="title"/>
          </p:nvPr>
        </p:nvSpPr>
        <p:spPr/>
        <p:txBody>
          <a:bodyPr/>
          <a:lstStyle/>
          <a:p>
            <a:r>
              <a:rPr kumimoji="1" lang="en-US" altLang="zh-CN"/>
              <a:t>Recap: Training a Deep Network</a:t>
            </a:r>
            <a:endParaRPr kumimoji="1" lang="zh-CN" altLang="en-US"/>
          </a:p>
        </p:txBody>
      </p:sp>
      <p:sp>
        <p:nvSpPr>
          <p:cNvPr id="3" name="Content Placeholder 2">
            <a:extLst>
              <a:ext uri="{FF2B5EF4-FFF2-40B4-BE49-F238E27FC236}">
                <a16:creationId xmlns:a16="http://schemas.microsoft.com/office/drawing/2014/main" id="{4172E253-154E-B547-9632-2E035E5F7B5C}"/>
              </a:ext>
            </a:extLst>
          </p:cNvPr>
          <p:cNvSpPr>
            <a:spLocks noGrp="1"/>
          </p:cNvSpPr>
          <p:nvPr>
            <p:ph idx="1"/>
          </p:nvPr>
        </p:nvSpPr>
        <p:spPr>
          <a:xfrm>
            <a:off x="0" y="531118"/>
            <a:ext cx="9144000" cy="5180227"/>
          </a:xfrm>
        </p:spPr>
        <p:txBody>
          <a:bodyPr/>
          <a:lstStyle/>
          <a:p>
            <a:r>
              <a:rPr kumimoji="1" lang="en-US" altLang="zh-CN"/>
              <a:t>Weights are learned layer by layer via </a:t>
            </a:r>
            <a:r>
              <a:rPr kumimoji="1" lang="en-US" altLang="zh-CN">
                <a:solidFill>
                  <a:srgbClr val="FF0000"/>
                </a:solidFill>
              </a:rPr>
              <a:t>unsupervised learning. </a:t>
            </a:r>
            <a:r>
              <a:rPr kumimoji="1" lang="en-US" altLang="zh-CN"/>
              <a:t>Final layer is learned as a </a:t>
            </a:r>
            <a:r>
              <a:rPr kumimoji="1" lang="en-US" altLang="zh-CN">
                <a:solidFill>
                  <a:srgbClr val="FF0000"/>
                </a:solidFill>
              </a:rPr>
              <a:t>supervised</a:t>
            </a:r>
            <a:r>
              <a:rPr kumimoji="1" lang="en-US" altLang="zh-CN" u="sng">
                <a:solidFill>
                  <a:srgbClr val="FF0000"/>
                </a:solidFill>
              </a:rPr>
              <a:t> </a:t>
            </a:r>
            <a:r>
              <a:rPr kumimoji="1" lang="en-US" altLang="zh-CN">
                <a:solidFill>
                  <a:srgbClr val="FF0000"/>
                </a:solidFill>
              </a:rPr>
              <a:t>neural network</a:t>
            </a:r>
            <a:r>
              <a:rPr kumimoji="1" lang="en-US" altLang="zh-CN"/>
              <a:t>.</a:t>
            </a:r>
          </a:p>
          <a:p>
            <a:r>
              <a:rPr kumimoji="1" lang="en-US" altLang="zh-CN"/>
              <a:t>All weights are fine-tuned using </a:t>
            </a:r>
            <a:r>
              <a:rPr kumimoji="1" lang="en-US" altLang="zh-CN">
                <a:solidFill>
                  <a:srgbClr val="FF0000"/>
                </a:solidFill>
              </a:rPr>
              <a:t>supervised back propagation.</a:t>
            </a:r>
          </a:p>
          <a:p>
            <a:endParaRPr kumimoji="1" lang="zh-CN" altLang="en-US"/>
          </a:p>
        </p:txBody>
      </p:sp>
      <p:sp>
        <p:nvSpPr>
          <p:cNvPr id="4" name="Slide Number Placeholder 3">
            <a:extLst>
              <a:ext uri="{FF2B5EF4-FFF2-40B4-BE49-F238E27FC236}">
                <a16:creationId xmlns:a16="http://schemas.microsoft.com/office/drawing/2014/main" id="{4CE4251B-C40A-0F49-AF6D-8272D8D1D930}"/>
              </a:ext>
            </a:extLst>
          </p:cNvPr>
          <p:cNvSpPr>
            <a:spLocks noGrp="1"/>
          </p:cNvSpPr>
          <p:nvPr>
            <p:ph type="sldNum" sz="quarter" idx="12"/>
          </p:nvPr>
        </p:nvSpPr>
        <p:spPr/>
        <p:txBody>
          <a:bodyPr/>
          <a:lstStyle/>
          <a:p>
            <a:fld id="{E5932E52-A745-554A-9C07-397D5110EB4B}" type="slidenum">
              <a:rPr lang="en-US" smtClean="0"/>
              <a:pPr/>
              <a:t>41</a:t>
            </a:fld>
            <a:endParaRPr lang="en-US"/>
          </a:p>
        </p:txBody>
      </p:sp>
      <p:pic>
        <p:nvPicPr>
          <p:cNvPr id="66" name="Picture 65">
            <a:extLst>
              <a:ext uri="{FF2B5EF4-FFF2-40B4-BE49-F238E27FC236}">
                <a16:creationId xmlns:a16="http://schemas.microsoft.com/office/drawing/2014/main" id="{4EBB2A0C-048C-2D48-B47B-01463C7A4587}"/>
              </a:ext>
            </a:extLst>
          </p:cNvPr>
          <p:cNvPicPr>
            <a:picLocks noChangeAspect="1"/>
          </p:cNvPicPr>
          <p:nvPr/>
        </p:nvPicPr>
        <p:blipFill>
          <a:blip r:embed="rId2"/>
          <a:stretch>
            <a:fillRect/>
          </a:stretch>
        </p:blipFill>
        <p:spPr>
          <a:xfrm>
            <a:off x="2063750" y="2957455"/>
            <a:ext cx="5016500" cy="2463800"/>
          </a:xfrm>
          <a:prstGeom prst="rect">
            <a:avLst/>
          </a:prstGeom>
        </p:spPr>
      </p:pic>
      <mc:AlternateContent xmlns:mc="http://schemas.openxmlformats.org/markup-compatibility/2006" xmlns:p14="http://schemas.microsoft.com/office/powerpoint/2010/main">
        <mc:Choice Requires="p14">
          <p:contentPart p14:bwMode="auto" r:id="rId3">
            <p14:nvContentPartPr>
              <p14:cNvPr id="75" name="Ink 74">
                <a:extLst>
                  <a:ext uri="{FF2B5EF4-FFF2-40B4-BE49-F238E27FC236}">
                    <a16:creationId xmlns:a16="http://schemas.microsoft.com/office/drawing/2014/main" id="{A64D4681-AB98-AB6E-B335-7389DCBF555F}"/>
                  </a:ext>
                </a:extLst>
              </p14:cNvPr>
              <p14:cNvContentPartPr/>
              <p14:nvPr/>
            </p14:nvContentPartPr>
            <p14:xfrm>
              <a:off x="980510" y="-662790"/>
              <a:ext cx="68400" cy="34560"/>
            </p14:xfrm>
          </p:contentPart>
        </mc:Choice>
        <mc:Fallback xmlns="">
          <p:pic>
            <p:nvPicPr>
              <p:cNvPr id="75" name="Ink 74">
                <a:extLst>
                  <a:ext uri="{FF2B5EF4-FFF2-40B4-BE49-F238E27FC236}">
                    <a16:creationId xmlns:a16="http://schemas.microsoft.com/office/drawing/2014/main" id="{A64D4681-AB98-AB6E-B335-7389DCBF555F}"/>
                  </a:ext>
                </a:extLst>
              </p:cNvPr>
              <p:cNvPicPr/>
              <p:nvPr/>
            </p:nvPicPr>
            <p:blipFill>
              <a:blip r:embed="rId4"/>
              <a:stretch>
                <a:fillRect/>
              </a:stretch>
            </p:blipFill>
            <p:spPr>
              <a:xfrm>
                <a:off x="960097" y="-683310"/>
                <a:ext cx="108867" cy="75240"/>
              </a:xfrm>
              <a:prstGeom prst="rect">
                <a:avLst/>
              </a:prstGeom>
            </p:spPr>
          </p:pic>
        </mc:Fallback>
      </mc:AlternateContent>
      <p:sp>
        <p:nvSpPr>
          <p:cNvPr id="5" name="Right Arrow 4">
            <a:extLst>
              <a:ext uri="{FF2B5EF4-FFF2-40B4-BE49-F238E27FC236}">
                <a16:creationId xmlns:a16="http://schemas.microsoft.com/office/drawing/2014/main" id="{B4F42294-E086-A984-7DE0-4F99DD0E1391}"/>
              </a:ext>
            </a:extLst>
          </p:cNvPr>
          <p:cNvSpPr/>
          <p:nvPr/>
        </p:nvSpPr>
        <p:spPr>
          <a:xfrm>
            <a:off x="3542191" y="2769186"/>
            <a:ext cx="1909659" cy="19991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DC3E2E3-C2F7-B5CD-5F41-B930C6D87735}"/>
              </a:ext>
            </a:extLst>
          </p:cNvPr>
          <p:cNvSpPr txBox="1"/>
          <p:nvPr/>
        </p:nvSpPr>
        <p:spPr>
          <a:xfrm>
            <a:off x="3542191" y="2436786"/>
            <a:ext cx="2048959" cy="332399"/>
          </a:xfrm>
          <a:prstGeom prst="rect">
            <a:avLst/>
          </a:prstGeom>
          <a:noFill/>
        </p:spPr>
        <p:txBody>
          <a:bodyPr wrap="none" rtlCol="0">
            <a:spAutoFit/>
          </a:bodyPr>
          <a:lstStyle/>
          <a:p>
            <a:r>
              <a:rPr lang="en-US"/>
              <a:t>Forward Propagation</a:t>
            </a:r>
          </a:p>
        </p:txBody>
      </p:sp>
      <p:grpSp>
        <p:nvGrpSpPr>
          <p:cNvPr id="9" name="Group 8">
            <a:extLst>
              <a:ext uri="{FF2B5EF4-FFF2-40B4-BE49-F238E27FC236}">
                <a16:creationId xmlns:a16="http://schemas.microsoft.com/office/drawing/2014/main" id="{ED7BC8CC-7CA6-CA93-72E3-8F9B71A95F77}"/>
              </a:ext>
            </a:extLst>
          </p:cNvPr>
          <p:cNvGrpSpPr/>
          <p:nvPr/>
        </p:nvGrpSpPr>
        <p:grpSpPr>
          <a:xfrm>
            <a:off x="3470857" y="5069933"/>
            <a:ext cx="2191626" cy="655475"/>
            <a:chOff x="3470857" y="5069933"/>
            <a:chExt cx="2191626" cy="655475"/>
          </a:xfrm>
        </p:grpSpPr>
        <p:sp>
          <p:nvSpPr>
            <p:cNvPr id="7" name="Right Arrow 6">
              <a:extLst>
                <a:ext uri="{FF2B5EF4-FFF2-40B4-BE49-F238E27FC236}">
                  <a16:creationId xmlns:a16="http://schemas.microsoft.com/office/drawing/2014/main" id="{BB6A1B88-4B76-CAEE-B54B-CD514C4E18D0}"/>
                </a:ext>
              </a:extLst>
            </p:cNvPr>
            <p:cNvSpPr/>
            <p:nvPr/>
          </p:nvSpPr>
          <p:spPr>
            <a:xfrm rot="10800000">
              <a:off x="3795684" y="5069933"/>
              <a:ext cx="1402672" cy="24148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AAB544B-08AD-27DA-F40C-2ED13CFF1659}"/>
                </a:ext>
              </a:extLst>
            </p:cNvPr>
            <p:cNvSpPr txBox="1"/>
            <p:nvPr/>
          </p:nvSpPr>
          <p:spPr>
            <a:xfrm>
              <a:off x="3470857" y="5393009"/>
              <a:ext cx="2191626" cy="332399"/>
            </a:xfrm>
            <a:prstGeom prst="rect">
              <a:avLst/>
            </a:prstGeom>
            <a:noFill/>
          </p:spPr>
          <p:txBody>
            <a:bodyPr wrap="none" rtlCol="0">
              <a:spAutoFit/>
            </a:bodyPr>
            <a:lstStyle/>
            <a:p>
              <a:r>
                <a:rPr lang="en-US"/>
                <a:t>Backward Propagation</a:t>
              </a:r>
            </a:p>
          </p:txBody>
        </p:sp>
      </p:grpSp>
    </p:spTree>
    <p:extLst>
      <p:ext uri="{BB962C8B-B14F-4D97-AF65-F5344CB8AC3E}">
        <p14:creationId xmlns:p14="http://schemas.microsoft.com/office/powerpoint/2010/main" val="260503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1BDD1-5CD0-694B-9B49-556FC5FD37DF}"/>
              </a:ext>
            </a:extLst>
          </p:cNvPr>
          <p:cNvSpPr>
            <a:spLocks noGrp="1"/>
          </p:cNvSpPr>
          <p:nvPr>
            <p:ph type="title"/>
          </p:nvPr>
        </p:nvSpPr>
        <p:spPr/>
        <p:txBody>
          <a:bodyPr/>
          <a:lstStyle/>
          <a:p>
            <a:r>
              <a:rPr kumimoji="1" lang="en-US" altLang="zh-CN"/>
              <a:t>Recap: Deep Learning</a:t>
            </a:r>
            <a:endParaRPr kumimoji="1" lang="zh-CN" altLang="en-US"/>
          </a:p>
        </p:txBody>
      </p:sp>
      <p:sp>
        <p:nvSpPr>
          <p:cNvPr id="3" name="Content Placeholder 2">
            <a:extLst>
              <a:ext uri="{FF2B5EF4-FFF2-40B4-BE49-F238E27FC236}">
                <a16:creationId xmlns:a16="http://schemas.microsoft.com/office/drawing/2014/main" id="{92C2FBA5-DC3D-7F42-B076-213950933A3E}"/>
              </a:ext>
            </a:extLst>
          </p:cNvPr>
          <p:cNvSpPr>
            <a:spLocks noGrp="1"/>
          </p:cNvSpPr>
          <p:nvPr>
            <p:ph idx="1"/>
          </p:nvPr>
        </p:nvSpPr>
        <p:spPr/>
        <p:txBody>
          <a:bodyPr/>
          <a:lstStyle/>
          <a:p>
            <a:r>
              <a:rPr kumimoji="1" lang="en-US" altLang="zh-CN"/>
              <a:t>Deep Neural Network Model</a:t>
            </a:r>
          </a:p>
          <a:p>
            <a:pPr lvl="1"/>
            <a:r>
              <a:rPr kumimoji="1" lang="en-US" altLang="zh-CN"/>
              <a:t>Activation Functions</a:t>
            </a:r>
          </a:p>
          <a:p>
            <a:pPr lvl="1"/>
            <a:r>
              <a:rPr lang="en-US"/>
              <a:t>Hyperparameter</a:t>
            </a:r>
            <a:endParaRPr kumimoji="1" lang="en-US" altLang="zh-CN"/>
          </a:p>
          <a:p>
            <a:r>
              <a:rPr kumimoji="1" lang="en-US" altLang="zh-CN"/>
              <a:t>Training Deep Neural Network</a:t>
            </a:r>
          </a:p>
          <a:p>
            <a:pPr lvl="1"/>
            <a:r>
              <a:rPr kumimoji="1" lang="en-US" altLang="zh-CN"/>
              <a:t>Data preprocessing</a:t>
            </a:r>
          </a:p>
          <a:p>
            <a:pPr lvl="1"/>
            <a:r>
              <a:rPr kumimoji="1" lang="en-US" altLang="zh-CN"/>
              <a:t>Initial weights</a:t>
            </a:r>
          </a:p>
          <a:p>
            <a:pPr lvl="1"/>
            <a:r>
              <a:rPr kumimoji="1" lang="en-US" altLang="zh-CN"/>
              <a:t>Optimization solvers</a:t>
            </a:r>
          </a:p>
          <a:p>
            <a:pPr lvl="1"/>
            <a:r>
              <a:rPr kumimoji="1" lang="en-US" altLang="zh-CN"/>
              <a:t>Practical Techniques</a:t>
            </a:r>
          </a:p>
        </p:txBody>
      </p:sp>
      <p:sp>
        <p:nvSpPr>
          <p:cNvPr id="4" name="Slide Number Placeholder 3">
            <a:extLst>
              <a:ext uri="{FF2B5EF4-FFF2-40B4-BE49-F238E27FC236}">
                <a16:creationId xmlns:a16="http://schemas.microsoft.com/office/drawing/2014/main" id="{BD34791D-D32F-AA43-80B8-2F75029A5BF4}"/>
              </a:ext>
            </a:extLst>
          </p:cNvPr>
          <p:cNvSpPr>
            <a:spLocks noGrp="1"/>
          </p:cNvSpPr>
          <p:nvPr>
            <p:ph type="sldNum" sz="quarter" idx="12"/>
          </p:nvPr>
        </p:nvSpPr>
        <p:spPr/>
        <p:txBody>
          <a:bodyPr/>
          <a:lstStyle/>
          <a:p>
            <a:fld id="{E5932E52-A745-554A-9C07-397D5110EB4B}" type="slidenum">
              <a:rPr lang="en-US" smtClean="0"/>
              <a:pPr/>
              <a:t>42</a:t>
            </a:fld>
            <a:endParaRPr lang="en-US"/>
          </a:p>
        </p:txBody>
      </p:sp>
    </p:spTree>
    <p:extLst>
      <p:ext uri="{BB962C8B-B14F-4D97-AF65-F5344CB8AC3E}">
        <p14:creationId xmlns:p14="http://schemas.microsoft.com/office/powerpoint/2010/main" val="456078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blinds(horizontal)">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blinds(horizontal)">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blinds(horizontal)">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blinds(horizontal)">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blinds(horizontal)">
                                      <p:cBhvr>
                                        <p:cTn id="4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274E0E6-E5FF-7A4A-A209-2D187E056B7A}"/>
              </a:ext>
            </a:extLst>
          </p:cNvPr>
          <p:cNvPicPr>
            <a:picLocks noChangeAspect="1"/>
          </p:cNvPicPr>
          <p:nvPr/>
        </p:nvPicPr>
        <p:blipFill>
          <a:blip r:embed="rId3"/>
          <a:stretch>
            <a:fillRect/>
          </a:stretch>
        </p:blipFill>
        <p:spPr>
          <a:xfrm>
            <a:off x="7027539" y="4253991"/>
            <a:ext cx="1632016" cy="1439258"/>
          </a:xfrm>
          <a:prstGeom prst="rect">
            <a:avLst/>
          </a:prstGeom>
        </p:spPr>
      </p:pic>
      <p:sp>
        <p:nvSpPr>
          <p:cNvPr id="2" name="Title 1">
            <a:extLst>
              <a:ext uri="{FF2B5EF4-FFF2-40B4-BE49-F238E27FC236}">
                <a16:creationId xmlns:a16="http://schemas.microsoft.com/office/drawing/2014/main" id="{700085F0-DB5E-8D46-B55A-E0DA65A068C1}"/>
              </a:ext>
            </a:extLst>
          </p:cNvPr>
          <p:cNvSpPr>
            <a:spLocks noGrp="1"/>
          </p:cNvSpPr>
          <p:nvPr>
            <p:ph type="title"/>
          </p:nvPr>
        </p:nvSpPr>
        <p:spPr/>
        <p:txBody>
          <a:bodyPr/>
          <a:lstStyle/>
          <a:p>
            <a:r>
              <a:rPr kumimoji="1" lang="en-US" altLang="zh-CN"/>
              <a:t>Recap Activation Function</a:t>
            </a:r>
            <a:endParaRPr lang="en-US"/>
          </a:p>
        </p:txBody>
      </p:sp>
      <p:sp>
        <p:nvSpPr>
          <p:cNvPr id="3" name="Slide Number Placeholder 2">
            <a:extLst>
              <a:ext uri="{FF2B5EF4-FFF2-40B4-BE49-F238E27FC236}">
                <a16:creationId xmlns:a16="http://schemas.microsoft.com/office/drawing/2014/main" id="{E48EC5F1-C2F6-1340-B55E-56438E04A1EE}"/>
              </a:ext>
            </a:extLst>
          </p:cNvPr>
          <p:cNvSpPr>
            <a:spLocks noGrp="1"/>
          </p:cNvSpPr>
          <p:nvPr>
            <p:ph type="sldNum" sz="quarter" idx="12"/>
          </p:nvPr>
        </p:nvSpPr>
        <p:spPr/>
        <p:txBody>
          <a:bodyPr/>
          <a:lstStyle/>
          <a:p>
            <a:fld id="{E5932E52-A745-554A-9C07-397D5110EB4B}" type="slidenum">
              <a:rPr lang="en-US" smtClean="0"/>
              <a:pPr/>
              <a:t>43</a:t>
            </a:fld>
            <a:endParaRPr lang="en-US"/>
          </a:p>
        </p:txBody>
      </p:sp>
      <p:sp>
        <p:nvSpPr>
          <p:cNvPr id="4" name="Content Placeholder 3">
            <a:extLst>
              <a:ext uri="{FF2B5EF4-FFF2-40B4-BE49-F238E27FC236}">
                <a16:creationId xmlns:a16="http://schemas.microsoft.com/office/drawing/2014/main" id="{6E1C189D-8C45-744D-B5D5-2B6BAB3E136F}"/>
              </a:ext>
            </a:extLst>
          </p:cNvPr>
          <p:cNvSpPr>
            <a:spLocks noGrp="1"/>
          </p:cNvSpPr>
          <p:nvPr>
            <p:ph sz="half" idx="1"/>
          </p:nvPr>
        </p:nvSpPr>
        <p:spPr/>
        <p:txBody>
          <a:bodyPr/>
          <a:lstStyle/>
          <a:p>
            <a:r>
              <a:rPr lang="en-US"/>
              <a:t>Sigmoid</a:t>
            </a:r>
          </a:p>
          <a:p>
            <a:endParaRPr lang="en-US"/>
          </a:p>
          <a:p>
            <a:endParaRPr lang="en-US"/>
          </a:p>
          <a:p>
            <a:endParaRPr lang="en-US"/>
          </a:p>
          <a:p>
            <a:endParaRPr lang="en-US"/>
          </a:p>
          <a:p>
            <a:r>
              <a:rPr lang="en-US"/>
              <a:t>Tanh</a:t>
            </a:r>
          </a:p>
          <a:p>
            <a:endParaRPr lang="en-US"/>
          </a:p>
          <a:p>
            <a:endParaRPr lang="en-US"/>
          </a:p>
          <a:p>
            <a:endParaRPr lang="en-US"/>
          </a:p>
          <a:p>
            <a:r>
              <a:rPr lang="en-US" err="1"/>
              <a:t>ReLU</a:t>
            </a:r>
            <a:endParaRPr lang="en-US"/>
          </a:p>
        </p:txBody>
      </p:sp>
      <p:sp>
        <p:nvSpPr>
          <p:cNvPr id="5" name="Content Placeholder 4">
            <a:extLst>
              <a:ext uri="{FF2B5EF4-FFF2-40B4-BE49-F238E27FC236}">
                <a16:creationId xmlns:a16="http://schemas.microsoft.com/office/drawing/2014/main" id="{EC25EC4A-71AD-F34B-9854-E466AA6D7557}"/>
              </a:ext>
            </a:extLst>
          </p:cNvPr>
          <p:cNvSpPr>
            <a:spLocks noGrp="1"/>
          </p:cNvSpPr>
          <p:nvPr>
            <p:ph sz="half" idx="2"/>
          </p:nvPr>
        </p:nvSpPr>
        <p:spPr/>
        <p:txBody>
          <a:bodyPr/>
          <a:lstStyle/>
          <a:p>
            <a:r>
              <a:rPr lang="en-US"/>
              <a:t>Leaky </a:t>
            </a:r>
            <a:r>
              <a:rPr lang="en-US" err="1"/>
              <a:t>ReLU</a:t>
            </a:r>
            <a:endParaRPr lang="en-US"/>
          </a:p>
          <a:p>
            <a:endParaRPr lang="en-US"/>
          </a:p>
          <a:p>
            <a:endParaRPr lang="en-US"/>
          </a:p>
          <a:p>
            <a:endParaRPr lang="en-US"/>
          </a:p>
          <a:p>
            <a:r>
              <a:rPr lang="en-US" err="1"/>
              <a:t>Maxout</a:t>
            </a:r>
            <a:endParaRPr lang="en-US"/>
          </a:p>
          <a:p>
            <a:endParaRPr lang="en-US"/>
          </a:p>
          <a:p>
            <a:endParaRPr lang="en-US"/>
          </a:p>
          <a:p>
            <a:endParaRPr lang="en-US"/>
          </a:p>
          <a:p>
            <a:endParaRPr lang="en-US"/>
          </a:p>
          <a:p>
            <a:r>
              <a:rPr lang="en-US"/>
              <a:t>ELU - Exponential Linear Unit</a:t>
            </a:r>
          </a:p>
        </p:txBody>
      </p:sp>
      <p:pic>
        <p:nvPicPr>
          <p:cNvPr id="6" name="Picture 5">
            <a:extLst>
              <a:ext uri="{FF2B5EF4-FFF2-40B4-BE49-F238E27FC236}">
                <a16:creationId xmlns:a16="http://schemas.microsoft.com/office/drawing/2014/main" id="{68E88C9D-C59C-034C-ACFD-1ED4AF2F3E4A}"/>
              </a:ext>
            </a:extLst>
          </p:cNvPr>
          <p:cNvPicPr>
            <a:picLocks noChangeAspect="1"/>
          </p:cNvPicPr>
          <p:nvPr/>
        </p:nvPicPr>
        <p:blipFill>
          <a:blip r:embed="rId4"/>
          <a:stretch>
            <a:fillRect/>
          </a:stretch>
        </p:blipFill>
        <p:spPr>
          <a:xfrm>
            <a:off x="1847296" y="595086"/>
            <a:ext cx="2027382" cy="1592943"/>
          </a:xfrm>
          <a:prstGeom prst="rect">
            <a:avLst/>
          </a:prstGeom>
        </p:spPr>
      </p:pic>
      <p:pic>
        <p:nvPicPr>
          <p:cNvPr id="7" name="Picture 6">
            <a:extLst>
              <a:ext uri="{FF2B5EF4-FFF2-40B4-BE49-F238E27FC236}">
                <a16:creationId xmlns:a16="http://schemas.microsoft.com/office/drawing/2014/main" id="{80053C95-4E54-224F-9757-8D538F743211}"/>
              </a:ext>
            </a:extLst>
          </p:cNvPr>
          <p:cNvPicPr>
            <a:picLocks noChangeAspect="1"/>
          </p:cNvPicPr>
          <p:nvPr/>
        </p:nvPicPr>
        <p:blipFill>
          <a:blip r:embed="rId5"/>
          <a:stretch>
            <a:fillRect/>
          </a:stretch>
        </p:blipFill>
        <p:spPr>
          <a:xfrm>
            <a:off x="2013199" y="2308678"/>
            <a:ext cx="1849129" cy="1416957"/>
          </a:xfrm>
          <a:prstGeom prst="rect">
            <a:avLst/>
          </a:prstGeom>
        </p:spPr>
      </p:pic>
      <p:pic>
        <p:nvPicPr>
          <p:cNvPr id="8" name="Picture 7">
            <a:extLst>
              <a:ext uri="{FF2B5EF4-FFF2-40B4-BE49-F238E27FC236}">
                <a16:creationId xmlns:a16="http://schemas.microsoft.com/office/drawing/2014/main" id="{9BD4DCE7-F37D-D048-91BB-5C4CC10753FC}"/>
              </a:ext>
            </a:extLst>
          </p:cNvPr>
          <p:cNvPicPr>
            <a:picLocks noChangeAspect="1"/>
          </p:cNvPicPr>
          <p:nvPr/>
        </p:nvPicPr>
        <p:blipFill>
          <a:blip r:embed="rId6"/>
          <a:stretch>
            <a:fillRect/>
          </a:stretch>
        </p:blipFill>
        <p:spPr>
          <a:xfrm>
            <a:off x="2013199" y="4047533"/>
            <a:ext cx="1933096" cy="1617181"/>
          </a:xfrm>
          <a:prstGeom prst="rect">
            <a:avLst/>
          </a:prstGeom>
        </p:spPr>
      </p:pic>
      <p:pic>
        <p:nvPicPr>
          <p:cNvPr id="9" name="Picture 8">
            <a:extLst>
              <a:ext uri="{FF2B5EF4-FFF2-40B4-BE49-F238E27FC236}">
                <a16:creationId xmlns:a16="http://schemas.microsoft.com/office/drawing/2014/main" id="{5E31F972-740E-DE42-B892-D506742E3027}"/>
              </a:ext>
            </a:extLst>
          </p:cNvPr>
          <p:cNvPicPr>
            <a:picLocks noChangeAspect="1"/>
          </p:cNvPicPr>
          <p:nvPr/>
        </p:nvPicPr>
        <p:blipFill>
          <a:blip r:embed="rId7"/>
          <a:stretch>
            <a:fillRect/>
          </a:stretch>
        </p:blipFill>
        <p:spPr>
          <a:xfrm>
            <a:off x="6785629" y="595086"/>
            <a:ext cx="1734538" cy="1592943"/>
          </a:xfrm>
          <a:prstGeom prst="rect">
            <a:avLst/>
          </a:prstGeom>
        </p:spPr>
      </p:pic>
      <p:pic>
        <p:nvPicPr>
          <p:cNvPr id="11" name="Picture 10">
            <a:extLst>
              <a:ext uri="{FF2B5EF4-FFF2-40B4-BE49-F238E27FC236}">
                <a16:creationId xmlns:a16="http://schemas.microsoft.com/office/drawing/2014/main" id="{A7F40926-CD46-D146-B8AF-F87BFD3907BA}"/>
              </a:ext>
            </a:extLst>
          </p:cNvPr>
          <p:cNvPicPr>
            <a:picLocks noChangeAspect="1"/>
          </p:cNvPicPr>
          <p:nvPr/>
        </p:nvPicPr>
        <p:blipFill>
          <a:blip r:embed="rId8"/>
          <a:stretch>
            <a:fillRect/>
          </a:stretch>
        </p:blipFill>
        <p:spPr>
          <a:xfrm>
            <a:off x="301847" y="1028688"/>
            <a:ext cx="1993184" cy="636826"/>
          </a:xfrm>
          <a:prstGeom prst="rect">
            <a:avLst/>
          </a:prstGeom>
        </p:spPr>
      </p:pic>
      <p:pic>
        <p:nvPicPr>
          <p:cNvPr id="12" name="Picture 11">
            <a:extLst>
              <a:ext uri="{FF2B5EF4-FFF2-40B4-BE49-F238E27FC236}">
                <a16:creationId xmlns:a16="http://schemas.microsoft.com/office/drawing/2014/main" id="{628CAEE9-32CE-0749-A704-8D8EC5AA0FC7}"/>
              </a:ext>
            </a:extLst>
          </p:cNvPr>
          <p:cNvPicPr>
            <a:picLocks noChangeAspect="1"/>
          </p:cNvPicPr>
          <p:nvPr/>
        </p:nvPicPr>
        <p:blipFill>
          <a:blip r:embed="rId9"/>
          <a:stretch>
            <a:fillRect/>
          </a:stretch>
        </p:blipFill>
        <p:spPr>
          <a:xfrm>
            <a:off x="301847" y="3025278"/>
            <a:ext cx="1093728" cy="345880"/>
          </a:xfrm>
          <a:prstGeom prst="rect">
            <a:avLst/>
          </a:prstGeom>
        </p:spPr>
      </p:pic>
      <p:pic>
        <p:nvPicPr>
          <p:cNvPr id="13" name="Picture 12">
            <a:extLst>
              <a:ext uri="{FF2B5EF4-FFF2-40B4-BE49-F238E27FC236}">
                <a16:creationId xmlns:a16="http://schemas.microsoft.com/office/drawing/2014/main" id="{724B43E7-2EC9-3643-8037-70655D31D906}"/>
              </a:ext>
            </a:extLst>
          </p:cNvPr>
          <p:cNvPicPr>
            <a:picLocks noChangeAspect="1"/>
          </p:cNvPicPr>
          <p:nvPr/>
        </p:nvPicPr>
        <p:blipFill>
          <a:blip r:embed="rId10"/>
          <a:stretch>
            <a:fillRect/>
          </a:stretch>
        </p:blipFill>
        <p:spPr>
          <a:xfrm>
            <a:off x="301847" y="4618441"/>
            <a:ext cx="1364824" cy="345880"/>
          </a:xfrm>
          <a:prstGeom prst="rect">
            <a:avLst/>
          </a:prstGeom>
        </p:spPr>
      </p:pic>
      <p:pic>
        <p:nvPicPr>
          <p:cNvPr id="14" name="Picture 13">
            <a:extLst>
              <a:ext uri="{FF2B5EF4-FFF2-40B4-BE49-F238E27FC236}">
                <a16:creationId xmlns:a16="http://schemas.microsoft.com/office/drawing/2014/main" id="{2058444E-EA6A-564E-AE27-A8A41C86DCB3}"/>
              </a:ext>
            </a:extLst>
          </p:cNvPr>
          <p:cNvPicPr>
            <a:picLocks noChangeAspect="1"/>
          </p:cNvPicPr>
          <p:nvPr/>
        </p:nvPicPr>
        <p:blipFill>
          <a:blip r:embed="rId11"/>
          <a:stretch>
            <a:fillRect/>
          </a:stretch>
        </p:blipFill>
        <p:spPr>
          <a:xfrm>
            <a:off x="4918254" y="1040730"/>
            <a:ext cx="1734539" cy="330815"/>
          </a:xfrm>
          <a:prstGeom prst="rect">
            <a:avLst/>
          </a:prstGeom>
        </p:spPr>
      </p:pic>
      <p:pic>
        <p:nvPicPr>
          <p:cNvPr id="15" name="Picture 14">
            <a:extLst>
              <a:ext uri="{FF2B5EF4-FFF2-40B4-BE49-F238E27FC236}">
                <a16:creationId xmlns:a16="http://schemas.microsoft.com/office/drawing/2014/main" id="{EF3850DC-36A2-1041-8D0D-277C4189EB0C}"/>
              </a:ext>
            </a:extLst>
          </p:cNvPr>
          <p:cNvPicPr>
            <a:picLocks noChangeAspect="1"/>
          </p:cNvPicPr>
          <p:nvPr/>
        </p:nvPicPr>
        <p:blipFill>
          <a:blip r:embed="rId12"/>
          <a:stretch>
            <a:fillRect/>
          </a:stretch>
        </p:blipFill>
        <p:spPr>
          <a:xfrm>
            <a:off x="4918254" y="2758249"/>
            <a:ext cx="2821489" cy="295860"/>
          </a:xfrm>
          <a:prstGeom prst="rect">
            <a:avLst/>
          </a:prstGeom>
        </p:spPr>
      </p:pic>
      <p:pic>
        <p:nvPicPr>
          <p:cNvPr id="16" name="Picture 15">
            <a:extLst>
              <a:ext uri="{FF2B5EF4-FFF2-40B4-BE49-F238E27FC236}">
                <a16:creationId xmlns:a16="http://schemas.microsoft.com/office/drawing/2014/main" id="{79A04532-FF39-BD4D-A8A5-07B3FB3CE860}"/>
              </a:ext>
            </a:extLst>
          </p:cNvPr>
          <p:cNvPicPr>
            <a:picLocks noChangeAspect="1"/>
          </p:cNvPicPr>
          <p:nvPr/>
        </p:nvPicPr>
        <p:blipFill rotWithShape="1">
          <a:blip r:embed="rId13"/>
          <a:srcRect t="12042" b="3879"/>
          <a:stretch/>
        </p:blipFill>
        <p:spPr>
          <a:xfrm>
            <a:off x="4423603" y="4715305"/>
            <a:ext cx="2093480" cy="684516"/>
          </a:xfrm>
          <a:prstGeom prst="rect">
            <a:avLst/>
          </a:prstGeom>
        </p:spPr>
      </p:pic>
      <p:sp>
        <p:nvSpPr>
          <p:cNvPr id="19" name="Rectangle 18">
            <a:extLst>
              <a:ext uri="{FF2B5EF4-FFF2-40B4-BE49-F238E27FC236}">
                <a16:creationId xmlns:a16="http://schemas.microsoft.com/office/drawing/2014/main" id="{12371070-67D4-9B02-D14D-A38FA02C4DE7}"/>
              </a:ext>
            </a:extLst>
          </p:cNvPr>
          <p:cNvSpPr/>
          <p:nvPr/>
        </p:nvSpPr>
        <p:spPr>
          <a:xfrm>
            <a:off x="301847" y="4047533"/>
            <a:ext cx="692452" cy="37354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52678DE5-DDEC-7530-A535-49E49B3D89AC}"/>
              </a:ext>
            </a:extLst>
          </p:cNvPr>
          <p:cNvSpPr/>
          <p:nvPr/>
        </p:nvSpPr>
        <p:spPr>
          <a:xfrm>
            <a:off x="4918253" y="615504"/>
            <a:ext cx="1447191" cy="37354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364B51E5-78AC-CA29-A245-F8581566170C}"/>
              </a:ext>
            </a:extLst>
          </p:cNvPr>
          <p:cNvSpPr/>
          <p:nvPr/>
        </p:nvSpPr>
        <p:spPr>
          <a:xfrm>
            <a:off x="4965195" y="4067217"/>
            <a:ext cx="3554972" cy="37354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2" name="TextBox 21">
            <a:extLst>
              <a:ext uri="{FF2B5EF4-FFF2-40B4-BE49-F238E27FC236}">
                <a16:creationId xmlns:a16="http://schemas.microsoft.com/office/drawing/2014/main" id="{9466F5AE-B78C-ABB2-8A3E-DC93ECF63C11}"/>
              </a:ext>
            </a:extLst>
          </p:cNvPr>
          <p:cNvSpPr txBox="1"/>
          <p:nvPr/>
        </p:nvSpPr>
        <p:spPr>
          <a:xfrm>
            <a:off x="5977065" y="2188029"/>
            <a:ext cx="3219151" cy="572464"/>
          </a:xfrm>
          <a:prstGeom prst="rect">
            <a:avLst/>
          </a:prstGeom>
          <a:noFill/>
        </p:spPr>
        <p:txBody>
          <a:bodyPr wrap="none" rtlCol="0">
            <a:spAutoFit/>
          </a:bodyPr>
          <a:lstStyle/>
          <a:p>
            <a:r>
              <a:rPr lang="en-US">
                <a:solidFill>
                  <a:srgbClr val="FF0000"/>
                </a:solidFill>
              </a:rPr>
              <a:t>Normally take longer training time,</a:t>
            </a:r>
          </a:p>
          <a:p>
            <a:r>
              <a:rPr lang="en-US">
                <a:solidFill>
                  <a:srgbClr val="FF0000"/>
                </a:solidFill>
              </a:rPr>
              <a:t>due to double parameters.</a:t>
            </a:r>
          </a:p>
        </p:txBody>
      </p:sp>
    </p:spTree>
    <p:extLst>
      <p:ext uri="{BB962C8B-B14F-4D97-AF65-F5344CB8AC3E}">
        <p14:creationId xmlns:p14="http://schemas.microsoft.com/office/powerpoint/2010/main" val="343359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274E0E6-E5FF-7A4A-A209-2D187E056B7A}"/>
              </a:ext>
            </a:extLst>
          </p:cNvPr>
          <p:cNvPicPr>
            <a:picLocks noChangeAspect="1"/>
          </p:cNvPicPr>
          <p:nvPr/>
        </p:nvPicPr>
        <p:blipFill>
          <a:blip r:embed="rId2"/>
          <a:stretch>
            <a:fillRect/>
          </a:stretch>
        </p:blipFill>
        <p:spPr>
          <a:xfrm>
            <a:off x="7027539" y="4253991"/>
            <a:ext cx="1632016" cy="1439258"/>
          </a:xfrm>
          <a:prstGeom prst="rect">
            <a:avLst/>
          </a:prstGeom>
        </p:spPr>
      </p:pic>
      <p:sp>
        <p:nvSpPr>
          <p:cNvPr id="2" name="Title 1">
            <a:extLst>
              <a:ext uri="{FF2B5EF4-FFF2-40B4-BE49-F238E27FC236}">
                <a16:creationId xmlns:a16="http://schemas.microsoft.com/office/drawing/2014/main" id="{700085F0-DB5E-8D46-B55A-E0DA65A068C1}"/>
              </a:ext>
            </a:extLst>
          </p:cNvPr>
          <p:cNvSpPr>
            <a:spLocks noGrp="1"/>
          </p:cNvSpPr>
          <p:nvPr>
            <p:ph type="title"/>
          </p:nvPr>
        </p:nvSpPr>
        <p:spPr/>
        <p:txBody>
          <a:bodyPr/>
          <a:lstStyle/>
          <a:p>
            <a:r>
              <a:rPr kumimoji="1" lang="en-US" altLang="zh-CN"/>
              <a:t>Recap Activation Function</a:t>
            </a:r>
            <a:endParaRPr lang="en-US"/>
          </a:p>
        </p:txBody>
      </p:sp>
      <p:sp>
        <p:nvSpPr>
          <p:cNvPr id="3" name="Slide Number Placeholder 2">
            <a:extLst>
              <a:ext uri="{FF2B5EF4-FFF2-40B4-BE49-F238E27FC236}">
                <a16:creationId xmlns:a16="http://schemas.microsoft.com/office/drawing/2014/main" id="{E48EC5F1-C2F6-1340-B55E-56438E04A1EE}"/>
              </a:ext>
            </a:extLst>
          </p:cNvPr>
          <p:cNvSpPr>
            <a:spLocks noGrp="1"/>
          </p:cNvSpPr>
          <p:nvPr>
            <p:ph type="sldNum" sz="quarter" idx="12"/>
          </p:nvPr>
        </p:nvSpPr>
        <p:spPr/>
        <p:txBody>
          <a:bodyPr/>
          <a:lstStyle/>
          <a:p>
            <a:fld id="{E5932E52-A745-554A-9C07-397D5110EB4B}" type="slidenum">
              <a:rPr lang="en-US" smtClean="0"/>
              <a:pPr/>
              <a:t>44</a:t>
            </a:fld>
            <a:endParaRPr lang="en-US"/>
          </a:p>
        </p:txBody>
      </p:sp>
      <p:sp>
        <p:nvSpPr>
          <p:cNvPr id="4" name="Content Placeholder 3">
            <a:extLst>
              <a:ext uri="{FF2B5EF4-FFF2-40B4-BE49-F238E27FC236}">
                <a16:creationId xmlns:a16="http://schemas.microsoft.com/office/drawing/2014/main" id="{6E1C189D-8C45-744D-B5D5-2B6BAB3E136F}"/>
              </a:ext>
            </a:extLst>
          </p:cNvPr>
          <p:cNvSpPr>
            <a:spLocks noGrp="1"/>
          </p:cNvSpPr>
          <p:nvPr>
            <p:ph sz="half" idx="1"/>
          </p:nvPr>
        </p:nvSpPr>
        <p:spPr/>
        <p:txBody>
          <a:bodyPr/>
          <a:lstStyle/>
          <a:p>
            <a:r>
              <a:rPr lang="en-US"/>
              <a:t>Sigmoid</a:t>
            </a:r>
          </a:p>
          <a:p>
            <a:endParaRPr lang="en-US"/>
          </a:p>
          <a:p>
            <a:endParaRPr lang="en-US"/>
          </a:p>
          <a:p>
            <a:endParaRPr lang="en-US"/>
          </a:p>
          <a:p>
            <a:endParaRPr lang="en-US"/>
          </a:p>
          <a:p>
            <a:r>
              <a:rPr lang="en-US"/>
              <a:t>Tanh</a:t>
            </a:r>
          </a:p>
          <a:p>
            <a:endParaRPr lang="en-US"/>
          </a:p>
          <a:p>
            <a:endParaRPr lang="en-US"/>
          </a:p>
          <a:p>
            <a:endParaRPr lang="en-US"/>
          </a:p>
          <a:p>
            <a:r>
              <a:rPr lang="en-US" err="1"/>
              <a:t>ReLU</a:t>
            </a:r>
            <a:endParaRPr lang="en-US"/>
          </a:p>
        </p:txBody>
      </p:sp>
      <p:sp>
        <p:nvSpPr>
          <p:cNvPr id="5" name="Content Placeholder 4">
            <a:extLst>
              <a:ext uri="{FF2B5EF4-FFF2-40B4-BE49-F238E27FC236}">
                <a16:creationId xmlns:a16="http://schemas.microsoft.com/office/drawing/2014/main" id="{EC25EC4A-71AD-F34B-9854-E466AA6D7557}"/>
              </a:ext>
            </a:extLst>
          </p:cNvPr>
          <p:cNvSpPr>
            <a:spLocks noGrp="1"/>
          </p:cNvSpPr>
          <p:nvPr>
            <p:ph sz="half" idx="2"/>
          </p:nvPr>
        </p:nvSpPr>
        <p:spPr/>
        <p:txBody>
          <a:bodyPr/>
          <a:lstStyle/>
          <a:p>
            <a:r>
              <a:rPr lang="en-US"/>
              <a:t>Leaky </a:t>
            </a:r>
            <a:r>
              <a:rPr lang="en-US" err="1"/>
              <a:t>ReLU</a:t>
            </a:r>
            <a:endParaRPr lang="en-US"/>
          </a:p>
          <a:p>
            <a:endParaRPr lang="en-US"/>
          </a:p>
          <a:p>
            <a:endParaRPr lang="en-US"/>
          </a:p>
          <a:p>
            <a:endParaRPr lang="en-US"/>
          </a:p>
          <a:p>
            <a:r>
              <a:rPr lang="en-US" err="1"/>
              <a:t>Maxout</a:t>
            </a:r>
            <a:endParaRPr lang="en-US"/>
          </a:p>
          <a:p>
            <a:endParaRPr lang="en-US"/>
          </a:p>
          <a:p>
            <a:endParaRPr lang="en-US"/>
          </a:p>
          <a:p>
            <a:endParaRPr lang="en-US"/>
          </a:p>
          <a:p>
            <a:endParaRPr lang="en-US"/>
          </a:p>
          <a:p>
            <a:r>
              <a:rPr lang="en-US"/>
              <a:t>ELU - Exponential Linear Unit</a:t>
            </a:r>
          </a:p>
        </p:txBody>
      </p:sp>
      <p:pic>
        <p:nvPicPr>
          <p:cNvPr id="6" name="Picture 5">
            <a:extLst>
              <a:ext uri="{FF2B5EF4-FFF2-40B4-BE49-F238E27FC236}">
                <a16:creationId xmlns:a16="http://schemas.microsoft.com/office/drawing/2014/main" id="{68E88C9D-C59C-034C-ACFD-1ED4AF2F3E4A}"/>
              </a:ext>
            </a:extLst>
          </p:cNvPr>
          <p:cNvPicPr>
            <a:picLocks noChangeAspect="1"/>
          </p:cNvPicPr>
          <p:nvPr/>
        </p:nvPicPr>
        <p:blipFill>
          <a:blip r:embed="rId3"/>
          <a:stretch>
            <a:fillRect/>
          </a:stretch>
        </p:blipFill>
        <p:spPr>
          <a:xfrm>
            <a:off x="1847296" y="595086"/>
            <a:ext cx="2027382" cy="1592943"/>
          </a:xfrm>
          <a:prstGeom prst="rect">
            <a:avLst/>
          </a:prstGeom>
        </p:spPr>
      </p:pic>
      <p:pic>
        <p:nvPicPr>
          <p:cNvPr id="7" name="Picture 6">
            <a:extLst>
              <a:ext uri="{FF2B5EF4-FFF2-40B4-BE49-F238E27FC236}">
                <a16:creationId xmlns:a16="http://schemas.microsoft.com/office/drawing/2014/main" id="{80053C95-4E54-224F-9757-8D538F743211}"/>
              </a:ext>
            </a:extLst>
          </p:cNvPr>
          <p:cNvPicPr>
            <a:picLocks noChangeAspect="1"/>
          </p:cNvPicPr>
          <p:nvPr/>
        </p:nvPicPr>
        <p:blipFill>
          <a:blip r:embed="rId4"/>
          <a:stretch>
            <a:fillRect/>
          </a:stretch>
        </p:blipFill>
        <p:spPr>
          <a:xfrm>
            <a:off x="2013199" y="2308678"/>
            <a:ext cx="1849129" cy="1416957"/>
          </a:xfrm>
          <a:prstGeom prst="rect">
            <a:avLst/>
          </a:prstGeom>
        </p:spPr>
      </p:pic>
      <p:pic>
        <p:nvPicPr>
          <p:cNvPr id="8" name="Picture 7">
            <a:extLst>
              <a:ext uri="{FF2B5EF4-FFF2-40B4-BE49-F238E27FC236}">
                <a16:creationId xmlns:a16="http://schemas.microsoft.com/office/drawing/2014/main" id="{9BD4DCE7-F37D-D048-91BB-5C4CC10753FC}"/>
              </a:ext>
            </a:extLst>
          </p:cNvPr>
          <p:cNvPicPr>
            <a:picLocks noChangeAspect="1"/>
          </p:cNvPicPr>
          <p:nvPr/>
        </p:nvPicPr>
        <p:blipFill>
          <a:blip r:embed="rId5"/>
          <a:stretch>
            <a:fillRect/>
          </a:stretch>
        </p:blipFill>
        <p:spPr>
          <a:xfrm>
            <a:off x="2013199" y="4047533"/>
            <a:ext cx="1933096" cy="1617181"/>
          </a:xfrm>
          <a:prstGeom prst="rect">
            <a:avLst/>
          </a:prstGeom>
        </p:spPr>
      </p:pic>
      <p:pic>
        <p:nvPicPr>
          <p:cNvPr id="9" name="Picture 8">
            <a:extLst>
              <a:ext uri="{FF2B5EF4-FFF2-40B4-BE49-F238E27FC236}">
                <a16:creationId xmlns:a16="http://schemas.microsoft.com/office/drawing/2014/main" id="{5E31F972-740E-DE42-B892-D506742E3027}"/>
              </a:ext>
            </a:extLst>
          </p:cNvPr>
          <p:cNvPicPr>
            <a:picLocks noChangeAspect="1"/>
          </p:cNvPicPr>
          <p:nvPr/>
        </p:nvPicPr>
        <p:blipFill>
          <a:blip r:embed="rId6"/>
          <a:stretch>
            <a:fillRect/>
          </a:stretch>
        </p:blipFill>
        <p:spPr>
          <a:xfrm>
            <a:off x="6785629" y="595086"/>
            <a:ext cx="1734538" cy="1592943"/>
          </a:xfrm>
          <a:prstGeom prst="rect">
            <a:avLst/>
          </a:prstGeom>
        </p:spPr>
      </p:pic>
      <p:pic>
        <p:nvPicPr>
          <p:cNvPr id="11" name="Picture 10">
            <a:extLst>
              <a:ext uri="{FF2B5EF4-FFF2-40B4-BE49-F238E27FC236}">
                <a16:creationId xmlns:a16="http://schemas.microsoft.com/office/drawing/2014/main" id="{A7F40926-CD46-D146-B8AF-F87BFD3907BA}"/>
              </a:ext>
            </a:extLst>
          </p:cNvPr>
          <p:cNvPicPr>
            <a:picLocks noChangeAspect="1"/>
          </p:cNvPicPr>
          <p:nvPr/>
        </p:nvPicPr>
        <p:blipFill>
          <a:blip r:embed="rId7"/>
          <a:stretch>
            <a:fillRect/>
          </a:stretch>
        </p:blipFill>
        <p:spPr>
          <a:xfrm>
            <a:off x="301847" y="1028688"/>
            <a:ext cx="1993184" cy="636826"/>
          </a:xfrm>
          <a:prstGeom prst="rect">
            <a:avLst/>
          </a:prstGeom>
        </p:spPr>
      </p:pic>
      <p:pic>
        <p:nvPicPr>
          <p:cNvPr id="12" name="Picture 11">
            <a:extLst>
              <a:ext uri="{FF2B5EF4-FFF2-40B4-BE49-F238E27FC236}">
                <a16:creationId xmlns:a16="http://schemas.microsoft.com/office/drawing/2014/main" id="{628CAEE9-32CE-0749-A704-8D8EC5AA0FC7}"/>
              </a:ext>
            </a:extLst>
          </p:cNvPr>
          <p:cNvPicPr>
            <a:picLocks noChangeAspect="1"/>
          </p:cNvPicPr>
          <p:nvPr/>
        </p:nvPicPr>
        <p:blipFill>
          <a:blip r:embed="rId8"/>
          <a:stretch>
            <a:fillRect/>
          </a:stretch>
        </p:blipFill>
        <p:spPr>
          <a:xfrm>
            <a:off x="301847" y="3025278"/>
            <a:ext cx="1093728" cy="345880"/>
          </a:xfrm>
          <a:prstGeom prst="rect">
            <a:avLst/>
          </a:prstGeom>
        </p:spPr>
      </p:pic>
      <p:pic>
        <p:nvPicPr>
          <p:cNvPr id="13" name="Picture 12">
            <a:extLst>
              <a:ext uri="{FF2B5EF4-FFF2-40B4-BE49-F238E27FC236}">
                <a16:creationId xmlns:a16="http://schemas.microsoft.com/office/drawing/2014/main" id="{724B43E7-2EC9-3643-8037-70655D31D906}"/>
              </a:ext>
            </a:extLst>
          </p:cNvPr>
          <p:cNvPicPr>
            <a:picLocks noChangeAspect="1"/>
          </p:cNvPicPr>
          <p:nvPr/>
        </p:nvPicPr>
        <p:blipFill>
          <a:blip r:embed="rId9"/>
          <a:stretch>
            <a:fillRect/>
          </a:stretch>
        </p:blipFill>
        <p:spPr>
          <a:xfrm>
            <a:off x="301847" y="4618441"/>
            <a:ext cx="1364824" cy="345880"/>
          </a:xfrm>
          <a:prstGeom prst="rect">
            <a:avLst/>
          </a:prstGeom>
        </p:spPr>
      </p:pic>
      <p:pic>
        <p:nvPicPr>
          <p:cNvPr id="14" name="Picture 13">
            <a:extLst>
              <a:ext uri="{FF2B5EF4-FFF2-40B4-BE49-F238E27FC236}">
                <a16:creationId xmlns:a16="http://schemas.microsoft.com/office/drawing/2014/main" id="{2058444E-EA6A-564E-AE27-A8A41C86DCB3}"/>
              </a:ext>
            </a:extLst>
          </p:cNvPr>
          <p:cNvPicPr>
            <a:picLocks noChangeAspect="1"/>
          </p:cNvPicPr>
          <p:nvPr/>
        </p:nvPicPr>
        <p:blipFill>
          <a:blip r:embed="rId10"/>
          <a:stretch>
            <a:fillRect/>
          </a:stretch>
        </p:blipFill>
        <p:spPr>
          <a:xfrm>
            <a:off x="4918254" y="1040730"/>
            <a:ext cx="1734539" cy="330815"/>
          </a:xfrm>
          <a:prstGeom prst="rect">
            <a:avLst/>
          </a:prstGeom>
        </p:spPr>
      </p:pic>
      <p:pic>
        <p:nvPicPr>
          <p:cNvPr id="15" name="Picture 14">
            <a:extLst>
              <a:ext uri="{FF2B5EF4-FFF2-40B4-BE49-F238E27FC236}">
                <a16:creationId xmlns:a16="http://schemas.microsoft.com/office/drawing/2014/main" id="{EF3850DC-36A2-1041-8D0D-277C4189EB0C}"/>
              </a:ext>
            </a:extLst>
          </p:cNvPr>
          <p:cNvPicPr>
            <a:picLocks noChangeAspect="1"/>
          </p:cNvPicPr>
          <p:nvPr/>
        </p:nvPicPr>
        <p:blipFill>
          <a:blip r:embed="rId11"/>
          <a:stretch>
            <a:fillRect/>
          </a:stretch>
        </p:blipFill>
        <p:spPr>
          <a:xfrm>
            <a:off x="4918254" y="2758249"/>
            <a:ext cx="2821489" cy="295860"/>
          </a:xfrm>
          <a:prstGeom prst="rect">
            <a:avLst/>
          </a:prstGeom>
        </p:spPr>
      </p:pic>
      <p:pic>
        <p:nvPicPr>
          <p:cNvPr id="16" name="Picture 15">
            <a:extLst>
              <a:ext uri="{FF2B5EF4-FFF2-40B4-BE49-F238E27FC236}">
                <a16:creationId xmlns:a16="http://schemas.microsoft.com/office/drawing/2014/main" id="{79A04532-FF39-BD4D-A8A5-07B3FB3CE860}"/>
              </a:ext>
            </a:extLst>
          </p:cNvPr>
          <p:cNvPicPr>
            <a:picLocks noChangeAspect="1"/>
          </p:cNvPicPr>
          <p:nvPr/>
        </p:nvPicPr>
        <p:blipFill rotWithShape="1">
          <a:blip r:embed="rId12"/>
          <a:srcRect t="12042" b="3879"/>
          <a:stretch/>
        </p:blipFill>
        <p:spPr>
          <a:xfrm>
            <a:off x="4423603" y="4715305"/>
            <a:ext cx="2093480" cy="684516"/>
          </a:xfrm>
          <a:prstGeom prst="rect">
            <a:avLst/>
          </a:prstGeom>
        </p:spPr>
      </p:pic>
      <p:sp>
        <p:nvSpPr>
          <p:cNvPr id="18" name="TextBox 17">
            <a:extLst>
              <a:ext uri="{FF2B5EF4-FFF2-40B4-BE49-F238E27FC236}">
                <a16:creationId xmlns:a16="http://schemas.microsoft.com/office/drawing/2014/main" id="{750C33E6-B094-3C0B-8825-DBD719011C46}"/>
              </a:ext>
            </a:extLst>
          </p:cNvPr>
          <p:cNvSpPr txBox="1"/>
          <p:nvPr/>
        </p:nvSpPr>
        <p:spPr>
          <a:xfrm>
            <a:off x="4657832" y="773828"/>
            <a:ext cx="4195257" cy="332399"/>
          </a:xfrm>
          <a:prstGeom prst="rect">
            <a:avLst/>
          </a:prstGeom>
          <a:noFill/>
        </p:spPr>
        <p:txBody>
          <a:bodyPr wrap="square" rtlCol="0">
            <a:spAutoFit/>
          </a:bodyPr>
          <a:lstStyle/>
          <a:p>
            <a:pPr marL="285750" indent="-285750">
              <a:buFont typeface="Arial" panose="020B0604020202020204" pitchFamily="34" charset="0"/>
              <a:buChar char="•"/>
            </a:pPr>
            <a:endParaRPr lang="en-US"/>
          </a:p>
        </p:txBody>
      </p:sp>
      <p:sp>
        <p:nvSpPr>
          <p:cNvPr id="21" name="Rectangle 20">
            <a:extLst>
              <a:ext uri="{FF2B5EF4-FFF2-40B4-BE49-F238E27FC236}">
                <a16:creationId xmlns:a16="http://schemas.microsoft.com/office/drawing/2014/main" id="{30FD66CF-4023-E70A-DC9A-CE978CDC1045}"/>
              </a:ext>
            </a:extLst>
          </p:cNvPr>
          <p:cNvSpPr/>
          <p:nvPr/>
        </p:nvSpPr>
        <p:spPr>
          <a:xfrm>
            <a:off x="4621583" y="666015"/>
            <a:ext cx="4145674" cy="4961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TextBox 21">
            <a:extLst>
              <a:ext uri="{FF2B5EF4-FFF2-40B4-BE49-F238E27FC236}">
                <a16:creationId xmlns:a16="http://schemas.microsoft.com/office/drawing/2014/main" id="{A0022092-D57E-222B-A886-2D84B4E75120}"/>
              </a:ext>
            </a:extLst>
          </p:cNvPr>
          <p:cNvSpPr txBox="1"/>
          <p:nvPr/>
        </p:nvSpPr>
        <p:spPr>
          <a:xfrm>
            <a:off x="4776186" y="773828"/>
            <a:ext cx="3743981" cy="2492990"/>
          </a:xfrm>
          <a:prstGeom prst="rect">
            <a:avLst/>
          </a:prstGeom>
          <a:noFill/>
        </p:spPr>
        <p:txBody>
          <a:bodyPr wrap="square" rtlCol="0">
            <a:spAutoFit/>
          </a:bodyPr>
          <a:lstStyle/>
          <a:p>
            <a:pPr marL="285750" indent="-285750">
              <a:buClr>
                <a:schemeClr val="accent3"/>
              </a:buClr>
              <a:buFont typeface="Arial" panose="020B0604020202020204" pitchFamily="34" charset="0"/>
              <a:buChar char="•"/>
            </a:pPr>
            <a:r>
              <a:rPr lang="en-US">
                <a:solidFill>
                  <a:schemeClr val="accent3"/>
                </a:solidFill>
              </a:rPr>
              <a:t>[0,1] good for modeling probability</a:t>
            </a:r>
          </a:p>
          <a:p>
            <a:pPr marL="285750" indent="-285750">
              <a:buFont typeface="Arial" panose="020B0604020202020204" pitchFamily="34" charset="0"/>
              <a:buChar char="•"/>
            </a:pPr>
            <a:r>
              <a:rPr lang="en-US">
                <a:solidFill>
                  <a:schemeClr val="accent3"/>
                </a:solidFill>
              </a:rPr>
              <a:t>Usually used in the last layer (output layer)</a:t>
            </a:r>
          </a:p>
          <a:p>
            <a:pPr marL="285750" indent="-285750">
              <a:buFont typeface="Arial" panose="020B0604020202020204" pitchFamily="34" charset="0"/>
              <a:buChar char="•"/>
            </a:pPr>
            <a:r>
              <a:rPr lang="en-US">
                <a:solidFill>
                  <a:srgbClr val="FF0000"/>
                </a:solidFill>
              </a:rPr>
              <a:t>Sigmoid saturates and kill gradients</a:t>
            </a:r>
          </a:p>
          <a:p>
            <a:pPr marL="285750" indent="-285750">
              <a:buFont typeface="Arial" panose="020B0604020202020204" pitchFamily="34" charset="0"/>
              <a:buChar char="•"/>
            </a:pPr>
            <a:r>
              <a:rPr lang="en-US">
                <a:solidFill>
                  <a:srgbClr val="FF0000"/>
                </a:solidFill>
              </a:rPr>
              <a:t>Sigmoid outputs are not zero-centered</a:t>
            </a:r>
          </a:p>
          <a:p>
            <a:pPr marL="285750" indent="-285750">
              <a:buFont typeface="Arial" panose="020B0604020202020204" pitchFamily="34" charset="0"/>
              <a:buChar char="•"/>
            </a:pPr>
            <a:r>
              <a:rPr lang="en-US">
                <a:solidFill>
                  <a:srgbClr val="FF0000"/>
                </a:solidFill>
              </a:rPr>
              <a:t>exp() computation expensive</a:t>
            </a:r>
          </a:p>
          <a:p>
            <a:endParaRPr lang="en-US"/>
          </a:p>
          <a:p>
            <a:pPr marL="285750" indent="-285750">
              <a:buClr>
                <a:schemeClr val="accent2"/>
              </a:buClr>
              <a:buFont typeface="Arial" panose="020B0604020202020204" pitchFamily="34" charset="0"/>
              <a:buChar char="•"/>
            </a:pPr>
            <a:endParaRPr lang="en-US">
              <a:solidFill>
                <a:schemeClr val="accent3"/>
              </a:solidFill>
            </a:endParaRPr>
          </a:p>
          <a:p>
            <a:endParaRPr lang="en-US">
              <a:solidFill>
                <a:schemeClr val="accent3"/>
              </a:solidFill>
            </a:endParaRPr>
          </a:p>
        </p:txBody>
      </p:sp>
      <p:sp>
        <p:nvSpPr>
          <p:cNvPr id="23" name="Rectangle 22">
            <a:extLst>
              <a:ext uri="{FF2B5EF4-FFF2-40B4-BE49-F238E27FC236}">
                <a16:creationId xmlns:a16="http://schemas.microsoft.com/office/drawing/2014/main" id="{939671D7-7F57-1843-DEE7-A46BD26DF3B0}"/>
              </a:ext>
            </a:extLst>
          </p:cNvPr>
          <p:cNvSpPr/>
          <p:nvPr/>
        </p:nvSpPr>
        <p:spPr>
          <a:xfrm>
            <a:off x="301847" y="547932"/>
            <a:ext cx="3644448" cy="1640097"/>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8C83CF4E-6CC2-EF32-3378-66FADB488266}"/>
              </a:ext>
            </a:extLst>
          </p:cNvPr>
          <p:cNvCxnSpPr>
            <a:stCxn id="23" idx="3"/>
            <a:endCxn id="21" idx="1"/>
          </p:cNvCxnSpPr>
          <p:nvPr/>
        </p:nvCxnSpPr>
        <p:spPr>
          <a:xfrm>
            <a:off x="3946295" y="1367981"/>
            <a:ext cx="675288" cy="17786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6192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2">
                                            <p:txEl>
                                              <p:pRg st="2" end="2"/>
                                            </p:txEl>
                                          </p:spTgt>
                                        </p:tgtEl>
                                        <p:attrNameLst>
                                          <p:attrName>style.visibility</p:attrName>
                                        </p:attrNameLst>
                                      </p:cBhvr>
                                      <p:to>
                                        <p:strVal val="visible"/>
                                      </p:to>
                                    </p:set>
                                    <p:animEffect transition="in" filter="blinds(horizontal)">
                                      <p:cBhvr>
                                        <p:cTn id="15" dur="500"/>
                                        <p:tgtEl>
                                          <p:spTgt spid="2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2">
                                            <p:txEl>
                                              <p:pRg st="3" end="3"/>
                                            </p:txEl>
                                          </p:spTgt>
                                        </p:tgtEl>
                                        <p:attrNameLst>
                                          <p:attrName>style.visibility</p:attrName>
                                        </p:attrNameLst>
                                      </p:cBhvr>
                                      <p:to>
                                        <p:strVal val="visible"/>
                                      </p:to>
                                    </p:set>
                                    <p:animEffect transition="in" filter="blinds(horizontal)">
                                      <p:cBhvr>
                                        <p:cTn id="20" dur="500"/>
                                        <p:tgtEl>
                                          <p:spTgt spid="2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22">
                                            <p:txEl>
                                              <p:pRg st="4" end="4"/>
                                            </p:txEl>
                                          </p:spTgt>
                                        </p:tgtEl>
                                        <p:attrNameLst>
                                          <p:attrName>style.visibility</p:attrName>
                                        </p:attrNameLst>
                                      </p:cBhvr>
                                      <p:to>
                                        <p:strVal val="visible"/>
                                      </p:to>
                                    </p:set>
                                    <p:animEffect transition="in" filter="blinds(horizontal)">
                                      <p:cBhvr>
                                        <p:cTn id="25" dur="500"/>
                                        <p:tgtEl>
                                          <p:spTgt spid="2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274E0E6-E5FF-7A4A-A209-2D187E056B7A}"/>
              </a:ext>
            </a:extLst>
          </p:cNvPr>
          <p:cNvPicPr>
            <a:picLocks noChangeAspect="1"/>
          </p:cNvPicPr>
          <p:nvPr/>
        </p:nvPicPr>
        <p:blipFill>
          <a:blip r:embed="rId2"/>
          <a:stretch>
            <a:fillRect/>
          </a:stretch>
        </p:blipFill>
        <p:spPr>
          <a:xfrm>
            <a:off x="7027539" y="4253991"/>
            <a:ext cx="1632016" cy="1439258"/>
          </a:xfrm>
          <a:prstGeom prst="rect">
            <a:avLst/>
          </a:prstGeom>
        </p:spPr>
      </p:pic>
      <p:sp>
        <p:nvSpPr>
          <p:cNvPr id="2" name="Title 1">
            <a:extLst>
              <a:ext uri="{FF2B5EF4-FFF2-40B4-BE49-F238E27FC236}">
                <a16:creationId xmlns:a16="http://schemas.microsoft.com/office/drawing/2014/main" id="{700085F0-DB5E-8D46-B55A-E0DA65A068C1}"/>
              </a:ext>
            </a:extLst>
          </p:cNvPr>
          <p:cNvSpPr>
            <a:spLocks noGrp="1"/>
          </p:cNvSpPr>
          <p:nvPr>
            <p:ph type="title"/>
          </p:nvPr>
        </p:nvSpPr>
        <p:spPr/>
        <p:txBody>
          <a:bodyPr/>
          <a:lstStyle/>
          <a:p>
            <a:r>
              <a:rPr kumimoji="1" lang="en-US" altLang="zh-CN"/>
              <a:t>Recap Activation Function</a:t>
            </a:r>
            <a:endParaRPr lang="en-US"/>
          </a:p>
        </p:txBody>
      </p:sp>
      <p:sp>
        <p:nvSpPr>
          <p:cNvPr id="3" name="Slide Number Placeholder 2">
            <a:extLst>
              <a:ext uri="{FF2B5EF4-FFF2-40B4-BE49-F238E27FC236}">
                <a16:creationId xmlns:a16="http://schemas.microsoft.com/office/drawing/2014/main" id="{E48EC5F1-C2F6-1340-B55E-56438E04A1EE}"/>
              </a:ext>
            </a:extLst>
          </p:cNvPr>
          <p:cNvSpPr>
            <a:spLocks noGrp="1"/>
          </p:cNvSpPr>
          <p:nvPr>
            <p:ph type="sldNum" sz="quarter" idx="12"/>
          </p:nvPr>
        </p:nvSpPr>
        <p:spPr/>
        <p:txBody>
          <a:bodyPr/>
          <a:lstStyle/>
          <a:p>
            <a:fld id="{E5932E52-A745-554A-9C07-397D5110EB4B}" type="slidenum">
              <a:rPr lang="en-US" smtClean="0"/>
              <a:pPr/>
              <a:t>45</a:t>
            </a:fld>
            <a:endParaRPr lang="en-US"/>
          </a:p>
        </p:txBody>
      </p:sp>
      <p:sp>
        <p:nvSpPr>
          <p:cNvPr id="4" name="Content Placeholder 3">
            <a:extLst>
              <a:ext uri="{FF2B5EF4-FFF2-40B4-BE49-F238E27FC236}">
                <a16:creationId xmlns:a16="http://schemas.microsoft.com/office/drawing/2014/main" id="{6E1C189D-8C45-744D-B5D5-2B6BAB3E136F}"/>
              </a:ext>
            </a:extLst>
          </p:cNvPr>
          <p:cNvSpPr>
            <a:spLocks noGrp="1"/>
          </p:cNvSpPr>
          <p:nvPr>
            <p:ph sz="half" idx="1"/>
          </p:nvPr>
        </p:nvSpPr>
        <p:spPr/>
        <p:txBody>
          <a:bodyPr/>
          <a:lstStyle/>
          <a:p>
            <a:r>
              <a:rPr lang="en-US"/>
              <a:t>Sigmoid</a:t>
            </a:r>
          </a:p>
          <a:p>
            <a:endParaRPr lang="en-US"/>
          </a:p>
          <a:p>
            <a:endParaRPr lang="en-US"/>
          </a:p>
          <a:p>
            <a:endParaRPr lang="en-US"/>
          </a:p>
          <a:p>
            <a:endParaRPr lang="en-US"/>
          </a:p>
          <a:p>
            <a:r>
              <a:rPr lang="en-US"/>
              <a:t>Tanh</a:t>
            </a:r>
          </a:p>
          <a:p>
            <a:endParaRPr lang="en-US"/>
          </a:p>
          <a:p>
            <a:endParaRPr lang="en-US"/>
          </a:p>
          <a:p>
            <a:endParaRPr lang="en-US"/>
          </a:p>
          <a:p>
            <a:r>
              <a:rPr lang="en-US" err="1"/>
              <a:t>ReLU</a:t>
            </a:r>
            <a:endParaRPr lang="en-US"/>
          </a:p>
        </p:txBody>
      </p:sp>
      <p:sp>
        <p:nvSpPr>
          <p:cNvPr id="5" name="Content Placeholder 4">
            <a:extLst>
              <a:ext uri="{FF2B5EF4-FFF2-40B4-BE49-F238E27FC236}">
                <a16:creationId xmlns:a16="http://schemas.microsoft.com/office/drawing/2014/main" id="{EC25EC4A-71AD-F34B-9854-E466AA6D7557}"/>
              </a:ext>
            </a:extLst>
          </p:cNvPr>
          <p:cNvSpPr>
            <a:spLocks noGrp="1"/>
          </p:cNvSpPr>
          <p:nvPr>
            <p:ph sz="half" idx="2"/>
          </p:nvPr>
        </p:nvSpPr>
        <p:spPr/>
        <p:txBody>
          <a:bodyPr/>
          <a:lstStyle/>
          <a:p>
            <a:r>
              <a:rPr lang="en-US"/>
              <a:t>Leaky </a:t>
            </a:r>
            <a:r>
              <a:rPr lang="en-US" err="1"/>
              <a:t>ReLU</a:t>
            </a:r>
            <a:endParaRPr lang="en-US"/>
          </a:p>
          <a:p>
            <a:endParaRPr lang="en-US"/>
          </a:p>
          <a:p>
            <a:endParaRPr lang="en-US"/>
          </a:p>
          <a:p>
            <a:endParaRPr lang="en-US"/>
          </a:p>
          <a:p>
            <a:r>
              <a:rPr lang="en-US" err="1"/>
              <a:t>Maxout</a:t>
            </a:r>
            <a:endParaRPr lang="en-US"/>
          </a:p>
          <a:p>
            <a:endParaRPr lang="en-US"/>
          </a:p>
          <a:p>
            <a:endParaRPr lang="en-US"/>
          </a:p>
          <a:p>
            <a:endParaRPr lang="en-US"/>
          </a:p>
          <a:p>
            <a:endParaRPr lang="en-US"/>
          </a:p>
          <a:p>
            <a:r>
              <a:rPr lang="en-US"/>
              <a:t>ELU - Exponential Linear Unit</a:t>
            </a:r>
          </a:p>
        </p:txBody>
      </p:sp>
      <p:pic>
        <p:nvPicPr>
          <p:cNvPr id="6" name="Picture 5">
            <a:extLst>
              <a:ext uri="{FF2B5EF4-FFF2-40B4-BE49-F238E27FC236}">
                <a16:creationId xmlns:a16="http://schemas.microsoft.com/office/drawing/2014/main" id="{68E88C9D-C59C-034C-ACFD-1ED4AF2F3E4A}"/>
              </a:ext>
            </a:extLst>
          </p:cNvPr>
          <p:cNvPicPr>
            <a:picLocks noChangeAspect="1"/>
          </p:cNvPicPr>
          <p:nvPr/>
        </p:nvPicPr>
        <p:blipFill>
          <a:blip r:embed="rId3"/>
          <a:stretch>
            <a:fillRect/>
          </a:stretch>
        </p:blipFill>
        <p:spPr>
          <a:xfrm>
            <a:off x="1847296" y="595086"/>
            <a:ext cx="2027382" cy="1592943"/>
          </a:xfrm>
          <a:prstGeom prst="rect">
            <a:avLst/>
          </a:prstGeom>
        </p:spPr>
      </p:pic>
      <p:pic>
        <p:nvPicPr>
          <p:cNvPr id="7" name="Picture 6">
            <a:extLst>
              <a:ext uri="{FF2B5EF4-FFF2-40B4-BE49-F238E27FC236}">
                <a16:creationId xmlns:a16="http://schemas.microsoft.com/office/drawing/2014/main" id="{80053C95-4E54-224F-9757-8D538F743211}"/>
              </a:ext>
            </a:extLst>
          </p:cNvPr>
          <p:cNvPicPr>
            <a:picLocks noChangeAspect="1"/>
          </p:cNvPicPr>
          <p:nvPr/>
        </p:nvPicPr>
        <p:blipFill>
          <a:blip r:embed="rId4"/>
          <a:stretch>
            <a:fillRect/>
          </a:stretch>
        </p:blipFill>
        <p:spPr>
          <a:xfrm>
            <a:off x="2013199" y="2308678"/>
            <a:ext cx="1849129" cy="1416957"/>
          </a:xfrm>
          <a:prstGeom prst="rect">
            <a:avLst/>
          </a:prstGeom>
        </p:spPr>
      </p:pic>
      <p:pic>
        <p:nvPicPr>
          <p:cNvPr id="8" name="Picture 7">
            <a:extLst>
              <a:ext uri="{FF2B5EF4-FFF2-40B4-BE49-F238E27FC236}">
                <a16:creationId xmlns:a16="http://schemas.microsoft.com/office/drawing/2014/main" id="{9BD4DCE7-F37D-D048-91BB-5C4CC10753FC}"/>
              </a:ext>
            </a:extLst>
          </p:cNvPr>
          <p:cNvPicPr>
            <a:picLocks noChangeAspect="1"/>
          </p:cNvPicPr>
          <p:nvPr/>
        </p:nvPicPr>
        <p:blipFill>
          <a:blip r:embed="rId5"/>
          <a:stretch>
            <a:fillRect/>
          </a:stretch>
        </p:blipFill>
        <p:spPr>
          <a:xfrm>
            <a:off x="2013199" y="4047533"/>
            <a:ext cx="1933096" cy="1617181"/>
          </a:xfrm>
          <a:prstGeom prst="rect">
            <a:avLst/>
          </a:prstGeom>
        </p:spPr>
      </p:pic>
      <p:pic>
        <p:nvPicPr>
          <p:cNvPr id="9" name="Picture 8">
            <a:extLst>
              <a:ext uri="{FF2B5EF4-FFF2-40B4-BE49-F238E27FC236}">
                <a16:creationId xmlns:a16="http://schemas.microsoft.com/office/drawing/2014/main" id="{5E31F972-740E-DE42-B892-D506742E3027}"/>
              </a:ext>
            </a:extLst>
          </p:cNvPr>
          <p:cNvPicPr>
            <a:picLocks noChangeAspect="1"/>
          </p:cNvPicPr>
          <p:nvPr/>
        </p:nvPicPr>
        <p:blipFill>
          <a:blip r:embed="rId6"/>
          <a:stretch>
            <a:fillRect/>
          </a:stretch>
        </p:blipFill>
        <p:spPr>
          <a:xfrm>
            <a:off x="6785629" y="595086"/>
            <a:ext cx="1734538" cy="1592943"/>
          </a:xfrm>
          <a:prstGeom prst="rect">
            <a:avLst/>
          </a:prstGeom>
        </p:spPr>
      </p:pic>
      <p:pic>
        <p:nvPicPr>
          <p:cNvPr id="11" name="Picture 10">
            <a:extLst>
              <a:ext uri="{FF2B5EF4-FFF2-40B4-BE49-F238E27FC236}">
                <a16:creationId xmlns:a16="http://schemas.microsoft.com/office/drawing/2014/main" id="{A7F40926-CD46-D146-B8AF-F87BFD3907BA}"/>
              </a:ext>
            </a:extLst>
          </p:cNvPr>
          <p:cNvPicPr>
            <a:picLocks noChangeAspect="1"/>
          </p:cNvPicPr>
          <p:nvPr/>
        </p:nvPicPr>
        <p:blipFill>
          <a:blip r:embed="rId7"/>
          <a:stretch>
            <a:fillRect/>
          </a:stretch>
        </p:blipFill>
        <p:spPr>
          <a:xfrm>
            <a:off x="301847" y="1028688"/>
            <a:ext cx="1993184" cy="636826"/>
          </a:xfrm>
          <a:prstGeom prst="rect">
            <a:avLst/>
          </a:prstGeom>
        </p:spPr>
      </p:pic>
      <p:pic>
        <p:nvPicPr>
          <p:cNvPr id="12" name="Picture 11">
            <a:extLst>
              <a:ext uri="{FF2B5EF4-FFF2-40B4-BE49-F238E27FC236}">
                <a16:creationId xmlns:a16="http://schemas.microsoft.com/office/drawing/2014/main" id="{628CAEE9-32CE-0749-A704-8D8EC5AA0FC7}"/>
              </a:ext>
            </a:extLst>
          </p:cNvPr>
          <p:cNvPicPr>
            <a:picLocks noChangeAspect="1"/>
          </p:cNvPicPr>
          <p:nvPr/>
        </p:nvPicPr>
        <p:blipFill>
          <a:blip r:embed="rId8"/>
          <a:stretch>
            <a:fillRect/>
          </a:stretch>
        </p:blipFill>
        <p:spPr>
          <a:xfrm>
            <a:off x="301847" y="3025278"/>
            <a:ext cx="1093728" cy="345880"/>
          </a:xfrm>
          <a:prstGeom prst="rect">
            <a:avLst/>
          </a:prstGeom>
        </p:spPr>
      </p:pic>
      <p:pic>
        <p:nvPicPr>
          <p:cNvPr id="13" name="Picture 12">
            <a:extLst>
              <a:ext uri="{FF2B5EF4-FFF2-40B4-BE49-F238E27FC236}">
                <a16:creationId xmlns:a16="http://schemas.microsoft.com/office/drawing/2014/main" id="{724B43E7-2EC9-3643-8037-70655D31D906}"/>
              </a:ext>
            </a:extLst>
          </p:cNvPr>
          <p:cNvPicPr>
            <a:picLocks noChangeAspect="1"/>
          </p:cNvPicPr>
          <p:nvPr/>
        </p:nvPicPr>
        <p:blipFill>
          <a:blip r:embed="rId9"/>
          <a:stretch>
            <a:fillRect/>
          </a:stretch>
        </p:blipFill>
        <p:spPr>
          <a:xfrm>
            <a:off x="301847" y="4618441"/>
            <a:ext cx="1364824" cy="345880"/>
          </a:xfrm>
          <a:prstGeom prst="rect">
            <a:avLst/>
          </a:prstGeom>
        </p:spPr>
      </p:pic>
      <p:pic>
        <p:nvPicPr>
          <p:cNvPr id="14" name="Picture 13">
            <a:extLst>
              <a:ext uri="{FF2B5EF4-FFF2-40B4-BE49-F238E27FC236}">
                <a16:creationId xmlns:a16="http://schemas.microsoft.com/office/drawing/2014/main" id="{2058444E-EA6A-564E-AE27-A8A41C86DCB3}"/>
              </a:ext>
            </a:extLst>
          </p:cNvPr>
          <p:cNvPicPr>
            <a:picLocks noChangeAspect="1"/>
          </p:cNvPicPr>
          <p:nvPr/>
        </p:nvPicPr>
        <p:blipFill>
          <a:blip r:embed="rId10"/>
          <a:stretch>
            <a:fillRect/>
          </a:stretch>
        </p:blipFill>
        <p:spPr>
          <a:xfrm>
            <a:off x="4918254" y="1040730"/>
            <a:ext cx="1734539" cy="330815"/>
          </a:xfrm>
          <a:prstGeom prst="rect">
            <a:avLst/>
          </a:prstGeom>
        </p:spPr>
      </p:pic>
      <p:pic>
        <p:nvPicPr>
          <p:cNvPr id="15" name="Picture 14">
            <a:extLst>
              <a:ext uri="{FF2B5EF4-FFF2-40B4-BE49-F238E27FC236}">
                <a16:creationId xmlns:a16="http://schemas.microsoft.com/office/drawing/2014/main" id="{EF3850DC-36A2-1041-8D0D-277C4189EB0C}"/>
              </a:ext>
            </a:extLst>
          </p:cNvPr>
          <p:cNvPicPr>
            <a:picLocks noChangeAspect="1"/>
          </p:cNvPicPr>
          <p:nvPr/>
        </p:nvPicPr>
        <p:blipFill>
          <a:blip r:embed="rId11"/>
          <a:stretch>
            <a:fillRect/>
          </a:stretch>
        </p:blipFill>
        <p:spPr>
          <a:xfrm>
            <a:off x="4918254" y="2758249"/>
            <a:ext cx="2821489" cy="295860"/>
          </a:xfrm>
          <a:prstGeom prst="rect">
            <a:avLst/>
          </a:prstGeom>
        </p:spPr>
      </p:pic>
      <p:pic>
        <p:nvPicPr>
          <p:cNvPr id="16" name="Picture 15">
            <a:extLst>
              <a:ext uri="{FF2B5EF4-FFF2-40B4-BE49-F238E27FC236}">
                <a16:creationId xmlns:a16="http://schemas.microsoft.com/office/drawing/2014/main" id="{79A04532-FF39-BD4D-A8A5-07B3FB3CE860}"/>
              </a:ext>
            </a:extLst>
          </p:cNvPr>
          <p:cNvPicPr>
            <a:picLocks noChangeAspect="1"/>
          </p:cNvPicPr>
          <p:nvPr/>
        </p:nvPicPr>
        <p:blipFill rotWithShape="1">
          <a:blip r:embed="rId12"/>
          <a:srcRect t="12042" b="3879"/>
          <a:stretch/>
        </p:blipFill>
        <p:spPr>
          <a:xfrm>
            <a:off x="4423603" y="4715305"/>
            <a:ext cx="2093480" cy="684516"/>
          </a:xfrm>
          <a:prstGeom prst="rect">
            <a:avLst/>
          </a:prstGeom>
        </p:spPr>
      </p:pic>
      <p:sp>
        <p:nvSpPr>
          <p:cNvPr id="18" name="TextBox 17">
            <a:extLst>
              <a:ext uri="{FF2B5EF4-FFF2-40B4-BE49-F238E27FC236}">
                <a16:creationId xmlns:a16="http://schemas.microsoft.com/office/drawing/2014/main" id="{750C33E6-B094-3C0B-8825-DBD719011C46}"/>
              </a:ext>
            </a:extLst>
          </p:cNvPr>
          <p:cNvSpPr txBox="1"/>
          <p:nvPr/>
        </p:nvSpPr>
        <p:spPr>
          <a:xfrm>
            <a:off x="4657832" y="773828"/>
            <a:ext cx="4195257" cy="332399"/>
          </a:xfrm>
          <a:prstGeom prst="rect">
            <a:avLst/>
          </a:prstGeom>
          <a:noFill/>
        </p:spPr>
        <p:txBody>
          <a:bodyPr wrap="square" rtlCol="0">
            <a:spAutoFit/>
          </a:bodyPr>
          <a:lstStyle/>
          <a:p>
            <a:pPr marL="285750" indent="-285750">
              <a:buFont typeface="Arial" panose="020B0604020202020204" pitchFamily="34" charset="0"/>
              <a:buChar char="•"/>
            </a:pPr>
            <a:endParaRPr lang="en-US"/>
          </a:p>
        </p:txBody>
      </p:sp>
      <p:sp>
        <p:nvSpPr>
          <p:cNvPr id="21" name="Rectangle 20">
            <a:extLst>
              <a:ext uri="{FF2B5EF4-FFF2-40B4-BE49-F238E27FC236}">
                <a16:creationId xmlns:a16="http://schemas.microsoft.com/office/drawing/2014/main" id="{30FD66CF-4023-E70A-DC9A-CE978CDC1045}"/>
              </a:ext>
            </a:extLst>
          </p:cNvPr>
          <p:cNvSpPr/>
          <p:nvPr/>
        </p:nvSpPr>
        <p:spPr>
          <a:xfrm>
            <a:off x="4621583" y="666015"/>
            <a:ext cx="4145674" cy="4961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TextBox 21">
            <a:extLst>
              <a:ext uri="{FF2B5EF4-FFF2-40B4-BE49-F238E27FC236}">
                <a16:creationId xmlns:a16="http://schemas.microsoft.com/office/drawing/2014/main" id="{A0022092-D57E-222B-A886-2D84B4E75120}"/>
              </a:ext>
            </a:extLst>
          </p:cNvPr>
          <p:cNvSpPr txBox="1"/>
          <p:nvPr/>
        </p:nvSpPr>
        <p:spPr>
          <a:xfrm>
            <a:off x="4776186" y="773828"/>
            <a:ext cx="3743981" cy="2012859"/>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accent3"/>
                </a:solidFill>
              </a:rPr>
              <a:t>Range [-1, 1], good for classification problems.</a:t>
            </a:r>
          </a:p>
          <a:p>
            <a:pPr marL="285750" indent="-285750">
              <a:buFont typeface="Arial" panose="020B0604020202020204" pitchFamily="34" charset="0"/>
              <a:buChar char="•"/>
            </a:pPr>
            <a:r>
              <a:rPr lang="en-US">
                <a:solidFill>
                  <a:schemeClr val="accent3"/>
                </a:solidFill>
              </a:rPr>
              <a:t>Usually used in the last layer (output layer)</a:t>
            </a:r>
          </a:p>
          <a:p>
            <a:pPr marL="285750" indent="-285750">
              <a:buFont typeface="Arial" panose="020B0604020202020204" pitchFamily="34" charset="0"/>
              <a:buChar char="•"/>
            </a:pPr>
            <a:r>
              <a:rPr lang="en-US">
                <a:solidFill>
                  <a:srgbClr val="FF0000"/>
                </a:solidFill>
              </a:rPr>
              <a:t>Tanh(x) saturate and kill gradients</a:t>
            </a:r>
          </a:p>
          <a:p>
            <a:endParaRPr lang="en-US"/>
          </a:p>
          <a:p>
            <a:pPr marL="285750" indent="-285750">
              <a:buClr>
                <a:schemeClr val="accent2"/>
              </a:buClr>
              <a:buFont typeface="Arial" panose="020B0604020202020204" pitchFamily="34" charset="0"/>
              <a:buChar char="•"/>
            </a:pPr>
            <a:endParaRPr lang="en-US">
              <a:solidFill>
                <a:schemeClr val="accent3"/>
              </a:solidFill>
            </a:endParaRPr>
          </a:p>
          <a:p>
            <a:endParaRPr lang="en-US">
              <a:solidFill>
                <a:schemeClr val="accent3"/>
              </a:solidFill>
            </a:endParaRPr>
          </a:p>
        </p:txBody>
      </p:sp>
      <p:sp>
        <p:nvSpPr>
          <p:cNvPr id="23" name="Rectangle 22">
            <a:extLst>
              <a:ext uri="{FF2B5EF4-FFF2-40B4-BE49-F238E27FC236}">
                <a16:creationId xmlns:a16="http://schemas.microsoft.com/office/drawing/2014/main" id="{939671D7-7F57-1843-DEE7-A46BD26DF3B0}"/>
              </a:ext>
            </a:extLst>
          </p:cNvPr>
          <p:cNvSpPr/>
          <p:nvPr/>
        </p:nvSpPr>
        <p:spPr>
          <a:xfrm>
            <a:off x="290951" y="2308678"/>
            <a:ext cx="3644448" cy="1640097"/>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8C83CF4E-6CC2-EF32-3378-66FADB488266}"/>
              </a:ext>
            </a:extLst>
          </p:cNvPr>
          <p:cNvCxnSpPr>
            <a:stCxn id="23" idx="3"/>
            <a:endCxn id="21" idx="1"/>
          </p:cNvCxnSpPr>
          <p:nvPr/>
        </p:nvCxnSpPr>
        <p:spPr>
          <a:xfrm>
            <a:off x="3935399" y="3128727"/>
            <a:ext cx="686184" cy="179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6170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2">
                                            <p:txEl>
                                              <p:pRg st="2" end="2"/>
                                            </p:txEl>
                                          </p:spTgt>
                                        </p:tgtEl>
                                        <p:attrNameLst>
                                          <p:attrName>style.visibility</p:attrName>
                                        </p:attrNameLst>
                                      </p:cBhvr>
                                      <p:to>
                                        <p:strVal val="visible"/>
                                      </p:to>
                                    </p:set>
                                    <p:animEffect transition="in" filter="blinds(horizontal)">
                                      <p:cBhvr>
                                        <p:cTn id="15" dur="500"/>
                                        <p:tgtEl>
                                          <p:spTgt spid="2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274E0E6-E5FF-7A4A-A209-2D187E056B7A}"/>
              </a:ext>
            </a:extLst>
          </p:cNvPr>
          <p:cNvPicPr>
            <a:picLocks noChangeAspect="1"/>
          </p:cNvPicPr>
          <p:nvPr/>
        </p:nvPicPr>
        <p:blipFill>
          <a:blip r:embed="rId2"/>
          <a:stretch>
            <a:fillRect/>
          </a:stretch>
        </p:blipFill>
        <p:spPr>
          <a:xfrm>
            <a:off x="7027539" y="4253991"/>
            <a:ext cx="1632016" cy="1439258"/>
          </a:xfrm>
          <a:prstGeom prst="rect">
            <a:avLst/>
          </a:prstGeom>
        </p:spPr>
      </p:pic>
      <p:sp>
        <p:nvSpPr>
          <p:cNvPr id="2" name="Title 1">
            <a:extLst>
              <a:ext uri="{FF2B5EF4-FFF2-40B4-BE49-F238E27FC236}">
                <a16:creationId xmlns:a16="http://schemas.microsoft.com/office/drawing/2014/main" id="{700085F0-DB5E-8D46-B55A-E0DA65A068C1}"/>
              </a:ext>
            </a:extLst>
          </p:cNvPr>
          <p:cNvSpPr>
            <a:spLocks noGrp="1"/>
          </p:cNvSpPr>
          <p:nvPr>
            <p:ph type="title"/>
          </p:nvPr>
        </p:nvSpPr>
        <p:spPr/>
        <p:txBody>
          <a:bodyPr/>
          <a:lstStyle/>
          <a:p>
            <a:r>
              <a:rPr kumimoji="1" lang="en-US" altLang="zh-CN"/>
              <a:t>Recap Activation Function</a:t>
            </a:r>
            <a:endParaRPr lang="en-US"/>
          </a:p>
        </p:txBody>
      </p:sp>
      <p:sp>
        <p:nvSpPr>
          <p:cNvPr id="3" name="Slide Number Placeholder 2">
            <a:extLst>
              <a:ext uri="{FF2B5EF4-FFF2-40B4-BE49-F238E27FC236}">
                <a16:creationId xmlns:a16="http://schemas.microsoft.com/office/drawing/2014/main" id="{E48EC5F1-C2F6-1340-B55E-56438E04A1EE}"/>
              </a:ext>
            </a:extLst>
          </p:cNvPr>
          <p:cNvSpPr>
            <a:spLocks noGrp="1"/>
          </p:cNvSpPr>
          <p:nvPr>
            <p:ph type="sldNum" sz="quarter" idx="12"/>
          </p:nvPr>
        </p:nvSpPr>
        <p:spPr/>
        <p:txBody>
          <a:bodyPr/>
          <a:lstStyle/>
          <a:p>
            <a:fld id="{E5932E52-A745-554A-9C07-397D5110EB4B}" type="slidenum">
              <a:rPr lang="en-US" smtClean="0"/>
              <a:pPr/>
              <a:t>46</a:t>
            </a:fld>
            <a:endParaRPr lang="en-US"/>
          </a:p>
        </p:txBody>
      </p:sp>
      <p:sp>
        <p:nvSpPr>
          <p:cNvPr id="4" name="Content Placeholder 3">
            <a:extLst>
              <a:ext uri="{FF2B5EF4-FFF2-40B4-BE49-F238E27FC236}">
                <a16:creationId xmlns:a16="http://schemas.microsoft.com/office/drawing/2014/main" id="{6E1C189D-8C45-744D-B5D5-2B6BAB3E136F}"/>
              </a:ext>
            </a:extLst>
          </p:cNvPr>
          <p:cNvSpPr>
            <a:spLocks noGrp="1"/>
          </p:cNvSpPr>
          <p:nvPr>
            <p:ph sz="half" idx="1"/>
          </p:nvPr>
        </p:nvSpPr>
        <p:spPr/>
        <p:txBody>
          <a:bodyPr/>
          <a:lstStyle/>
          <a:p>
            <a:r>
              <a:rPr lang="en-US"/>
              <a:t>Sigmoid</a:t>
            </a:r>
          </a:p>
          <a:p>
            <a:endParaRPr lang="en-US"/>
          </a:p>
          <a:p>
            <a:endParaRPr lang="en-US"/>
          </a:p>
          <a:p>
            <a:endParaRPr lang="en-US"/>
          </a:p>
          <a:p>
            <a:endParaRPr lang="en-US"/>
          </a:p>
          <a:p>
            <a:r>
              <a:rPr lang="en-US"/>
              <a:t>Tanh</a:t>
            </a:r>
          </a:p>
          <a:p>
            <a:endParaRPr lang="en-US"/>
          </a:p>
          <a:p>
            <a:endParaRPr lang="en-US"/>
          </a:p>
          <a:p>
            <a:endParaRPr lang="en-US"/>
          </a:p>
          <a:p>
            <a:r>
              <a:rPr lang="en-US" err="1"/>
              <a:t>ReLU</a:t>
            </a:r>
            <a:endParaRPr lang="en-US"/>
          </a:p>
        </p:txBody>
      </p:sp>
      <p:sp>
        <p:nvSpPr>
          <p:cNvPr id="5" name="Content Placeholder 4">
            <a:extLst>
              <a:ext uri="{FF2B5EF4-FFF2-40B4-BE49-F238E27FC236}">
                <a16:creationId xmlns:a16="http://schemas.microsoft.com/office/drawing/2014/main" id="{EC25EC4A-71AD-F34B-9854-E466AA6D7557}"/>
              </a:ext>
            </a:extLst>
          </p:cNvPr>
          <p:cNvSpPr>
            <a:spLocks noGrp="1"/>
          </p:cNvSpPr>
          <p:nvPr>
            <p:ph sz="half" idx="2"/>
          </p:nvPr>
        </p:nvSpPr>
        <p:spPr/>
        <p:txBody>
          <a:bodyPr/>
          <a:lstStyle/>
          <a:p>
            <a:r>
              <a:rPr lang="en-US"/>
              <a:t>Leaky </a:t>
            </a:r>
            <a:r>
              <a:rPr lang="en-US" err="1"/>
              <a:t>ReLU</a:t>
            </a:r>
            <a:endParaRPr lang="en-US"/>
          </a:p>
          <a:p>
            <a:endParaRPr lang="en-US"/>
          </a:p>
          <a:p>
            <a:endParaRPr lang="en-US"/>
          </a:p>
          <a:p>
            <a:endParaRPr lang="en-US"/>
          </a:p>
          <a:p>
            <a:r>
              <a:rPr lang="en-US" err="1"/>
              <a:t>Maxout</a:t>
            </a:r>
            <a:endParaRPr lang="en-US"/>
          </a:p>
          <a:p>
            <a:endParaRPr lang="en-US"/>
          </a:p>
          <a:p>
            <a:endParaRPr lang="en-US"/>
          </a:p>
          <a:p>
            <a:endParaRPr lang="en-US"/>
          </a:p>
          <a:p>
            <a:endParaRPr lang="en-US"/>
          </a:p>
          <a:p>
            <a:r>
              <a:rPr lang="en-US"/>
              <a:t>ELU - Exponential Linear Unit</a:t>
            </a:r>
          </a:p>
        </p:txBody>
      </p:sp>
      <p:pic>
        <p:nvPicPr>
          <p:cNvPr id="6" name="Picture 5">
            <a:extLst>
              <a:ext uri="{FF2B5EF4-FFF2-40B4-BE49-F238E27FC236}">
                <a16:creationId xmlns:a16="http://schemas.microsoft.com/office/drawing/2014/main" id="{68E88C9D-C59C-034C-ACFD-1ED4AF2F3E4A}"/>
              </a:ext>
            </a:extLst>
          </p:cNvPr>
          <p:cNvPicPr>
            <a:picLocks noChangeAspect="1"/>
          </p:cNvPicPr>
          <p:nvPr/>
        </p:nvPicPr>
        <p:blipFill>
          <a:blip r:embed="rId3"/>
          <a:stretch>
            <a:fillRect/>
          </a:stretch>
        </p:blipFill>
        <p:spPr>
          <a:xfrm>
            <a:off x="1847296" y="595086"/>
            <a:ext cx="2027382" cy="1592943"/>
          </a:xfrm>
          <a:prstGeom prst="rect">
            <a:avLst/>
          </a:prstGeom>
        </p:spPr>
      </p:pic>
      <p:pic>
        <p:nvPicPr>
          <p:cNvPr id="7" name="Picture 6">
            <a:extLst>
              <a:ext uri="{FF2B5EF4-FFF2-40B4-BE49-F238E27FC236}">
                <a16:creationId xmlns:a16="http://schemas.microsoft.com/office/drawing/2014/main" id="{80053C95-4E54-224F-9757-8D538F743211}"/>
              </a:ext>
            </a:extLst>
          </p:cNvPr>
          <p:cNvPicPr>
            <a:picLocks noChangeAspect="1"/>
          </p:cNvPicPr>
          <p:nvPr/>
        </p:nvPicPr>
        <p:blipFill>
          <a:blip r:embed="rId4"/>
          <a:stretch>
            <a:fillRect/>
          </a:stretch>
        </p:blipFill>
        <p:spPr>
          <a:xfrm>
            <a:off x="2013199" y="2308678"/>
            <a:ext cx="1849129" cy="1416957"/>
          </a:xfrm>
          <a:prstGeom prst="rect">
            <a:avLst/>
          </a:prstGeom>
        </p:spPr>
      </p:pic>
      <p:pic>
        <p:nvPicPr>
          <p:cNvPr id="8" name="Picture 7">
            <a:extLst>
              <a:ext uri="{FF2B5EF4-FFF2-40B4-BE49-F238E27FC236}">
                <a16:creationId xmlns:a16="http://schemas.microsoft.com/office/drawing/2014/main" id="{9BD4DCE7-F37D-D048-91BB-5C4CC10753FC}"/>
              </a:ext>
            </a:extLst>
          </p:cNvPr>
          <p:cNvPicPr>
            <a:picLocks noChangeAspect="1"/>
          </p:cNvPicPr>
          <p:nvPr/>
        </p:nvPicPr>
        <p:blipFill>
          <a:blip r:embed="rId5"/>
          <a:stretch>
            <a:fillRect/>
          </a:stretch>
        </p:blipFill>
        <p:spPr>
          <a:xfrm>
            <a:off x="2013199" y="4047533"/>
            <a:ext cx="1933096" cy="1617181"/>
          </a:xfrm>
          <a:prstGeom prst="rect">
            <a:avLst/>
          </a:prstGeom>
        </p:spPr>
      </p:pic>
      <p:pic>
        <p:nvPicPr>
          <p:cNvPr id="9" name="Picture 8">
            <a:extLst>
              <a:ext uri="{FF2B5EF4-FFF2-40B4-BE49-F238E27FC236}">
                <a16:creationId xmlns:a16="http://schemas.microsoft.com/office/drawing/2014/main" id="{5E31F972-740E-DE42-B892-D506742E3027}"/>
              </a:ext>
            </a:extLst>
          </p:cNvPr>
          <p:cNvPicPr>
            <a:picLocks noChangeAspect="1"/>
          </p:cNvPicPr>
          <p:nvPr/>
        </p:nvPicPr>
        <p:blipFill>
          <a:blip r:embed="rId6"/>
          <a:stretch>
            <a:fillRect/>
          </a:stretch>
        </p:blipFill>
        <p:spPr>
          <a:xfrm>
            <a:off x="6785629" y="595086"/>
            <a:ext cx="1734538" cy="1592943"/>
          </a:xfrm>
          <a:prstGeom prst="rect">
            <a:avLst/>
          </a:prstGeom>
        </p:spPr>
      </p:pic>
      <p:pic>
        <p:nvPicPr>
          <p:cNvPr id="11" name="Picture 10">
            <a:extLst>
              <a:ext uri="{FF2B5EF4-FFF2-40B4-BE49-F238E27FC236}">
                <a16:creationId xmlns:a16="http://schemas.microsoft.com/office/drawing/2014/main" id="{A7F40926-CD46-D146-B8AF-F87BFD3907BA}"/>
              </a:ext>
            </a:extLst>
          </p:cNvPr>
          <p:cNvPicPr>
            <a:picLocks noChangeAspect="1"/>
          </p:cNvPicPr>
          <p:nvPr/>
        </p:nvPicPr>
        <p:blipFill>
          <a:blip r:embed="rId7"/>
          <a:stretch>
            <a:fillRect/>
          </a:stretch>
        </p:blipFill>
        <p:spPr>
          <a:xfrm>
            <a:off x="301847" y="1028688"/>
            <a:ext cx="1993184" cy="636826"/>
          </a:xfrm>
          <a:prstGeom prst="rect">
            <a:avLst/>
          </a:prstGeom>
        </p:spPr>
      </p:pic>
      <p:pic>
        <p:nvPicPr>
          <p:cNvPr id="12" name="Picture 11">
            <a:extLst>
              <a:ext uri="{FF2B5EF4-FFF2-40B4-BE49-F238E27FC236}">
                <a16:creationId xmlns:a16="http://schemas.microsoft.com/office/drawing/2014/main" id="{628CAEE9-32CE-0749-A704-8D8EC5AA0FC7}"/>
              </a:ext>
            </a:extLst>
          </p:cNvPr>
          <p:cNvPicPr>
            <a:picLocks noChangeAspect="1"/>
          </p:cNvPicPr>
          <p:nvPr/>
        </p:nvPicPr>
        <p:blipFill>
          <a:blip r:embed="rId8"/>
          <a:stretch>
            <a:fillRect/>
          </a:stretch>
        </p:blipFill>
        <p:spPr>
          <a:xfrm>
            <a:off x="301847" y="3025278"/>
            <a:ext cx="1093728" cy="345880"/>
          </a:xfrm>
          <a:prstGeom prst="rect">
            <a:avLst/>
          </a:prstGeom>
        </p:spPr>
      </p:pic>
      <p:pic>
        <p:nvPicPr>
          <p:cNvPr id="13" name="Picture 12">
            <a:extLst>
              <a:ext uri="{FF2B5EF4-FFF2-40B4-BE49-F238E27FC236}">
                <a16:creationId xmlns:a16="http://schemas.microsoft.com/office/drawing/2014/main" id="{724B43E7-2EC9-3643-8037-70655D31D906}"/>
              </a:ext>
            </a:extLst>
          </p:cNvPr>
          <p:cNvPicPr>
            <a:picLocks noChangeAspect="1"/>
          </p:cNvPicPr>
          <p:nvPr/>
        </p:nvPicPr>
        <p:blipFill>
          <a:blip r:embed="rId9"/>
          <a:stretch>
            <a:fillRect/>
          </a:stretch>
        </p:blipFill>
        <p:spPr>
          <a:xfrm>
            <a:off x="301847" y="4618441"/>
            <a:ext cx="1364824" cy="345880"/>
          </a:xfrm>
          <a:prstGeom prst="rect">
            <a:avLst/>
          </a:prstGeom>
        </p:spPr>
      </p:pic>
      <p:pic>
        <p:nvPicPr>
          <p:cNvPr id="14" name="Picture 13">
            <a:extLst>
              <a:ext uri="{FF2B5EF4-FFF2-40B4-BE49-F238E27FC236}">
                <a16:creationId xmlns:a16="http://schemas.microsoft.com/office/drawing/2014/main" id="{2058444E-EA6A-564E-AE27-A8A41C86DCB3}"/>
              </a:ext>
            </a:extLst>
          </p:cNvPr>
          <p:cNvPicPr>
            <a:picLocks noChangeAspect="1"/>
          </p:cNvPicPr>
          <p:nvPr/>
        </p:nvPicPr>
        <p:blipFill>
          <a:blip r:embed="rId10"/>
          <a:stretch>
            <a:fillRect/>
          </a:stretch>
        </p:blipFill>
        <p:spPr>
          <a:xfrm>
            <a:off x="4918254" y="1040730"/>
            <a:ext cx="1734539" cy="330815"/>
          </a:xfrm>
          <a:prstGeom prst="rect">
            <a:avLst/>
          </a:prstGeom>
        </p:spPr>
      </p:pic>
      <p:pic>
        <p:nvPicPr>
          <p:cNvPr id="15" name="Picture 14">
            <a:extLst>
              <a:ext uri="{FF2B5EF4-FFF2-40B4-BE49-F238E27FC236}">
                <a16:creationId xmlns:a16="http://schemas.microsoft.com/office/drawing/2014/main" id="{EF3850DC-36A2-1041-8D0D-277C4189EB0C}"/>
              </a:ext>
            </a:extLst>
          </p:cNvPr>
          <p:cNvPicPr>
            <a:picLocks noChangeAspect="1"/>
          </p:cNvPicPr>
          <p:nvPr/>
        </p:nvPicPr>
        <p:blipFill>
          <a:blip r:embed="rId11"/>
          <a:stretch>
            <a:fillRect/>
          </a:stretch>
        </p:blipFill>
        <p:spPr>
          <a:xfrm>
            <a:off x="4918254" y="2758249"/>
            <a:ext cx="2821489" cy="295860"/>
          </a:xfrm>
          <a:prstGeom prst="rect">
            <a:avLst/>
          </a:prstGeom>
        </p:spPr>
      </p:pic>
      <p:pic>
        <p:nvPicPr>
          <p:cNvPr id="16" name="Picture 15">
            <a:extLst>
              <a:ext uri="{FF2B5EF4-FFF2-40B4-BE49-F238E27FC236}">
                <a16:creationId xmlns:a16="http://schemas.microsoft.com/office/drawing/2014/main" id="{79A04532-FF39-BD4D-A8A5-07B3FB3CE860}"/>
              </a:ext>
            </a:extLst>
          </p:cNvPr>
          <p:cNvPicPr>
            <a:picLocks noChangeAspect="1"/>
          </p:cNvPicPr>
          <p:nvPr/>
        </p:nvPicPr>
        <p:blipFill rotWithShape="1">
          <a:blip r:embed="rId12"/>
          <a:srcRect t="12042" b="3879"/>
          <a:stretch/>
        </p:blipFill>
        <p:spPr>
          <a:xfrm>
            <a:off x="4423603" y="4715305"/>
            <a:ext cx="2093480" cy="684516"/>
          </a:xfrm>
          <a:prstGeom prst="rect">
            <a:avLst/>
          </a:prstGeom>
        </p:spPr>
      </p:pic>
      <p:sp>
        <p:nvSpPr>
          <p:cNvPr id="18" name="TextBox 17">
            <a:extLst>
              <a:ext uri="{FF2B5EF4-FFF2-40B4-BE49-F238E27FC236}">
                <a16:creationId xmlns:a16="http://schemas.microsoft.com/office/drawing/2014/main" id="{750C33E6-B094-3C0B-8825-DBD719011C46}"/>
              </a:ext>
            </a:extLst>
          </p:cNvPr>
          <p:cNvSpPr txBox="1"/>
          <p:nvPr/>
        </p:nvSpPr>
        <p:spPr>
          <a:xfrm>
            <a:off x="4657832" y="773828"/>
            <a:ext cx="4195257" cy="332399"/>
          </a:xfrm>
          <a:prstGeom prst="rect">
            <a:avLst/>
          </a:prstGeom>
          <a:noFill/>
        </p:spPr>
        <p:txBody>
          <a:bodyPr wrap="square" rtlCol="0">
            <a:spAutoFit/>
          </a:bodyPr>
          <a:lstStyle/>
          <a:p>
            <a:pPr marL="285750" indent="-285750">
              <a:buFont typeface="Arial" panose="020B0604020202020204" pitchFamily="34" charset="0"/>
              <a:buChar char="•"/>
            </a:pPr>
            <a:endParaRPr lang="en-US"/>
          </a:p>
        </p:txBody>
      </p:sp>
      <p:sp>
        <p:nvSpPr>
          <p:cNvPr id="21" name="Rectangle 20">
            <a:extLst>
              <a:ext uri="{FF2B5EF4-FFF2-40B4-BE49-F238E27FC236}">
                <a16:creationId xmlns:a16="http://schemas.microsoft.com/office/drawing/2014/main" id="{30FD66CF-4023-E70A-DC9A-CE978CDC1045}"/>
              </a:ext>
            </a:extLst>
          </p:cNvPr>
          <p:cNvSpPr/>
          <p:nvPr/>
        </p:nvSpPr>
        <p:spPr>
          <a:xfrm>
            <a:off x="4621583" y="666015"/>
            <a:ext cx="4145674" cy="4961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TextBox 21">
            <a:extLst>
              <a:ext uri="{FF2B5EF4-FFF2-40B4-BE49-F238E27FC236}">
                <a16:creationId xmlns:a16="http://schemas.microsoft.com/office/drawing/2014/main" id="{A0022092-D57E-222B-A886-2D84B4E75120}"/>
              </a:ext>
            </a:extLst>
          </p:cNvPr>
          <p:cNvSpPr txBox="1"/>
          <p:nvPr/>
        </p:nvSpPr>
        <p:spPr>
          <a:xfrm>
            <a:off x="4776186" y="773828"/>
            <a:ext cx="3743981" cy="4413516"/>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accent3"/>
                </a:solidFill>
              </a:rPr>
              <a:t>The most used activation function</a:t>
            </a:r>
          </a:p>
          <a:p>
            <a:pPr marL="285750" indent="-285750">
              <a:buFont typeface="Arial" panose="020B0604020202020204" pitchFamily="34" charset="0"/>
              <a:buChar char="•"/>
            </a:pPr>
            <a:r>
              <a:rPr lang="en-US">
                <a:solidFill>
                  <a:schemeClr val="accent3"/>
                </a:solidFill>
              </a:rPr>
              <a:t>Easy to implement and computation efficient</a:t>
            </a:r>
          </a:p>
          <a:p>
            <a:pPr marL="285750" indent="-285750">
              <a:buFont typeface="Arial" panose="020B0604020202020204" pitchFamily="34" charset="0"/>
              <a:buChar char="•"/>
            </a:pPr>
            <a:r>
              <a:rPr lang="en-US">
                <a:solidFill>
                  <a:schemeClr val="accent3"/>
                </a:solidFill>
              </a:rPr>
              <a:t>Without saturating in +region</a:t>
            </a:r>
          </a:p>
          <a:p>
            <a:pPr marL="285750" indent="-285750">
              <a:buFont typeface="Arial" panose="020B0604020202020204" pitchFamily="34" charset="0"/>
              <a:buChar char="•"/>
            </a:pPr>
            <a:r>
              <a:rPr lang="en-US">
                <a:solidFill>
                  <a:schemeClr val="accent3"/>
                </a:solidFill>
              </a:rPr>
              <a:t>Greatly accelerate the convergence of </a:t>
            </a:r>
            <a:br>
              <a:rPr lang="en-US">
                <a:solidFill>
                  <a:schemeClr val="accent3"/>
                </a:solidFill>
              </a:rPr>
            </a:br>
            <a:r>
              <a:rPr lang="en-US">
                <a:solidFill>
                  <a:schemeClr val="accent3"/>
                </a:solidFill>
              </a:rPr>
              <a:t>stochastic gradient descent </a:t>
            </a:r>
            <a:br>
              <a:rPr lang="en-US">
                <a:solidFill>
                  <a:schemeClr val="accent3"/>
                </a:solidFill>
              </a:rPr>
            </a:br>
            <a:r>
              <a:rPr lang="en-US">
                <a:solidFill>
                  <a:schemeClr val="accent3"/>
                </a:solidFill>
              </a:rPr>
              <a:t>(much faster than sigmoid/tanh)</a:t>
            </a:r>
          </a:p>
          <a:p>
            <a:pPr marL="285750" indent="-285750">
              <a:buFont typeface="Arial" panose="020B0604020202020204" pitchFamily="34" charset="0"/>
              <a:buChar char="•"/>
            </a:pPr>
            <a:r>
              <a:rPr lang="en-US">
                <a:solidFill>
                  <a:srgbClr val="FF0000"/>
                </a:solidFill>
              </a:rPr>
              <a:t>Negative values below 0</a:t>
            </a:r>
          </a:p>
          <a:p>
            <a:pPr marL="285750" indent="-285750">
              <a:buFont typeface="Arial" panose="020B0604020202020204" pitchFamily="34" charset="0"/>
              <a:buChar char="•"/>
            </a:pPr>
            <a:r>
              <a:rPr lang="en-US">
                <a:solidFill>
                  <a:srgbClr val="FF0000"/>
                </a:solidFill>
              </a:rPr>
              <a:t>Die </a:t>
            </a:r>
            <a:r>
              <a:rPr lang="en-US" err="1">
                <a:solidFill>
                  <a:srgbClr val="FF0000"/>
                </a:solidFill>
              </a:rPr>
              <a:t>ReLU</a:t>
            </a:r>
            <a:r>
              <a:rPr lang="en-US">
                <a:solidFill>
                  <a:srgbClr val="FF0000"/>
                </a:solidFill>
              </a:rPr>
              <a:t> problem:</a:t>
            </a:r>
          </a:p>
          <a:p>
            <a:pPr marL="642352" lvl="1" indent="-285750">
              <a:buFont typeface="Arial" panose="020B0604020202020204" pitchFamily="34" charset="0"/>
              <a:buChar char="•"/>
            </a:pPr>
            <a:r>
              <a:rPr lang="en-US">
                <a:solidFill>
                  <a:srgbClr val="FF0000"/>
                </a:solidFill>
              </a:rPr>
              <a:t>A "dead" </a:t>
            </a:r>
            <a:r>
              <a:rPr lang="en-US" err="1">
                <a:solidFill>
                  <a:srgbClr val="FF0000"/>
                </a:solidFill>
              </a:rPr>
              <a:t>ReLU</a:t>
            </a:r>
            <a:r>
              <a:rPr lang="en-US">
                <a:solidFill>
                  <a:srgbClr val="FF0000"/>
                </a:solidFill>
              </a:rPr>
              <a:t> always outputs the same value (zero as it happens, but that is not important) for any input.</a:t>
            </a:r>
          </a:p>
          <a:p>
            <a:pPr marL="285750" indent="-285750">
              <a:buFont typeface="Arial" panose="020B0604020202020204" pitchFamily="34" charset="0"/>
              <a:buChar char="•"/>
            </a:pPr>
            <a:r>
              <a:rPr lang="en-US">
                <a:solidFill>
                  <a:srgbClr val="FFC000"/>
                </a:solidFill>
              </a:rPr>
              <a:t>Try Leaky </a:t>
            </a:r>
            <a:r>
              <a:rPr lang="en-US" err="1">
                <a:solidFill>
                  <a:srgbClr val="FFC000"/>
                </a:solidFill>
              </a:rPr>
              <a:t>ReLU</a:t>
            </a:r>
            <a:r>
              <a:rPr lang="en-US">
                <a:solidFill>
                  <a:srgbClr val="FFC000"/>
                </a:solidFill>
              </a:rPr>
              <a:t> or ELU</a:t>
            </a:r>
          </a:p>
          <a:p>
            <a:endParaRPr lang="en-US"/>
          </a:p>
          <a:p>
            <a:pPr marL="285750" indent="-285750">
              <a:buClr>
                <a:schemeClr val="accent2"/>
              </a:buClr>
              <a:buFont typeface="Arial" panose="020B0604020202020204" pitchFamily="34" charset="0"/>
              <a:buChar char="•"/>
            </a:pPr>
            <a:endParaRPr lang="en-US">
              <a:solidFill>
                <a:schemeClr val="accent3"/>
              </a:solidFill>
            </a:endParaRPr>
          </a:p>
          <a:p>
            <a:endParaRPr lang="en-US">
              <a:solidFill>
                <a:schemeClr val="accent3"/>
              </a:solidFill>
            </a:endParaRPr>
          </a:p>
        </p:txBody>
      </p:sp>
      <p:sp>
        <p:nvSpPr>
          <p:cNvPr id="23" name="Rectangle 22">
            <a:extLst>
              <a:ext uri="{FF2B5EF4-FFF2-40B4-BE49-F238E27FC236}">
                <a16:creationId xmlns:a16="http://schemas.microsoft.com/office/drawing/2014/main" id="{939671D7-7F57-1843-DEE7-A46BD26DF3B0}"/>
              </a:ext>
            </a:extLst>
          </p:cNvPr>
          <p:cNvSpPr/>
          <p:nvPr/>
        </p:nvSpPr>
        <p:spPr>
          <a:xfrm>
            <a:off x="268699" y="3971332"/>
            <a:ext cx="3644448" cy="1640097"/>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8C83CF4E-6CC2-EF32-3378-66FADB488266}"/>
              </a:ext>
            </a:extLst>
          </p:cNvPr>
          <p:cNvCxnSpPr>
            <a:stCxn id="23" idx="3"/>
            <a:endCxn id="21" idx="1"/>
          </p:cNvCxnSpPr>
          <p:nvPr/>
        </p:nvCxnSpPr>
        <p:spPr>
          <a:xfrm flipV="1">
            <a:off x="3913147" y="3146675"/>
            <a:ext cx="708436" cy="16447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2072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blinds(horizontal)">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blinds(horizontal)">
                                      <p:cBhvr>
                                        <p:cTn id="12" dur="500"/>
                                        <p:tgtEl>
                                          <p:spTgt spid="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2">
                                            <p:txEl>
                                              <p:pRg st="2" end="2"/>
                                            </p:txEl>
                                          </p:spTgt>
                                        </p:tgtEl>
                                        <p:attrNameLst>
                                          <p:attrName>style.visibility</p:attrName>
                                        </p:attrNameLst>
                                      </p:cBhvr>
                                      <p:to>
                                        <p:strVal val="visible"/>
                                      </p:to>
                                    </p:set>
                                    <p:animEffect transition="in" filter="blinds(horizontal)">
                                      <p:cBhvr>
                                        <p:cTn id="17" dur="500"/>
                                        <p:tgtEl>
                                          <p:spTgt spid="2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2">
                                            <p:txEl>
                                              <p:pRg st="3" end="3"/>
                                            </p:txEl>
                                          </p:spTgt>
                                        </p:tgtEl>
                                        <p:attrNameLst>
                                          <p:attrName>style.visibility</p:attrName>
                                        </p:attrNameLst>
                                      </p:cBhvr>
                                      <p:to>
                                        <p:strVal val="visible"/>
                                      </p:to>
                                    </p:set>
                                    <p:animEffect transition="in" filter="blinds(horizontal)">
                                      <p:cBhvr>
                                        <p:cTn id="22" dur="500"/>
                                        <p:tgtEl>
                                          <p:spTgt spid="2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2">
                                            <p:txEl>
                                              <p:pRg st="4" end="4"/>
                                            </p:txEl>
                                          </p:spTgt>
                                        </p:tgtEl>
                                        <p:attrNameLst>
                                          <p:attrName>style.visibility</p:attrName>
                                        </p:attrNameLst>
                                      </p:cBhvr>
                                      <p:to>
                                        <p:strVal val="visible"/>
                                      </p:to>
                                    </p:set>
                                    <p:animEffect transition="in" filter="blinds(horizontal)">
                                      <p:cBhvr>
                                        <p:cTn id="27" dur="500"/>
                                        <p:tgtEl>
                                          <p:spTgt spid="2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2">
                                            <p:txEl>
                                              <p:pRg st="5" end="5"/>
                                            </p:txEl>
                                          </p:spTgt>
                                        </p:tgtEl>
                                        <p:attrNameLst>
                                          <p:attrName>style.visibility</p:attrName>
                                        </p:attrNameLst>
                                      </p:cBhvr>
                                      <p:to>
                                        <p:strVal val="visible"/>
                                      </p:to>
                                    </p:set>
                                    <p:animEffect transition="in" filter="blinds(horizontal)">
                                      <p:cBhvr>
                                        <p:cTn id="32" dur="500"/>
                                        <p:tgtEl>
                                          <p:spTgt spid="2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2">
                                            <p:txEl>
                                              <p:pRg st="6" end="6"/>
                                            </p:txEl>
                                          </p:spTgt>
                                        </p:tgtEl>
                                        <p:attrNameLst>
                                          <p:attrName>style.visibility</p:attrName>
                                        </p:attrNameLst>
                                      </p:cBhvr>
                                      <p:to>
                                        <p:strVal val="visible"/>
                                      </p:to>
                                    </p:set>
                                    <p:animEffect transition="in" filter="blinds(horizontal)">
                                      <p:cBhvr>
                                        <p:cTn id="37" dur="500"/>
                                        <p:tgtEl>
                                          <p:spTgt spid="2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2">
                                            <p:txEl>
                                              <p:pRg st="7" end="7"/>
                                            </p:txEl>
                                          </p:spTgt>
                                        </p:tgtEl>
                                        <p:attrNameLst>
                                          <p:attrName>style.visibility</p:attrName>
                                        </p:attrNameLst>
                                      </p:cBhvr>
                                      <p:to>
                                        <p:strVal val="visible"/>
                                      </p:to>
                                    </p:set>
                                    <p:animEffect transition="in" filter="blinds(horizontal)">
                                      <p:cBhvr>
                                        <p:cTn id="42" dur="500"/>
                                        <p:tgtEl>
                                          <p:spTgt spid="2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22">
                                            <p:txEl>
                                              <p:pRg st="7" end="7"/>
                                            </p:txEl>
                                          </p:spTgt>
                                        </p:tgtEl>
                                        <p:attrNameLst>
                                          <p:attrName>style.visibility</p:attrName>
                                        </p:attrNameLst>
                                      </p:cBhvr>
                                      <p:to>
                                        <p:strVal val="visible"/>
                                      </p:to>
                                    </p:set>
                                    <p:animEffect transition="in" filter="checkerboard(across)">
                                      <p:cBhvr>
                                        <p:cTn id="47" dur="500"/>
                                        <p:tgtEl>
                                          <p:spTgt spid="2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1D202-0B65-8941-863D-1DA8462E696F}"/>
              </a:ext>
            </a:extLst>
          </p:cNvPr>
          <p:cNvSpPr>
            <a:spLocks noGrp="1"/>
          </p:cNvSpPr>
          <p:nvPr>
            <p:ph type="title"/>
          </p:nvPr>
        </p:nvSpPr>
        <p:spPr/>
        <p:txBody>
          <a:bodyPr/>
          <a:lstStyle/>
          <a:p>
            <a:r>
              <a:rPr lang="en-US" sz="2800"/>
              <a:t>Recall General Rules for Activation Functions</a:t>
            </a:r>
          </a:p>
        </p:txBody>
      </p:sp>
      <p:sp>
        <p:nvSpPr>
          <p:cNvPr id="3" name="Content Placeholder 2">
            <a:extLst>
              <a:ext uri="{FF2B5EF4-FFF2-40B4-BE49-F238E27FC236}">
                <a16:creationId xmlns:a16="http://schemas.microsoft.com/office/drawing/2014/main" id="{D651C4BC-09FF-8B4E-8B7C-C29A1389C28D}"/>
              </a:ext>
            </a:extLst>
          </p:cNvPr>
          <p:cNvSpPr>
            <a:spLocks noGrp="1"/>
          </p:cNvSpPr>
          <p:nvPr>
            <p:ph idx="1"/>
          </p:nvPr>
        </p:nvSpPr>
        <p:spPr/>
        <p:txBody>
          <a:bodyPr/>
          <a:lstStyle/>
          <a:p>
            <a:r>
              <a:rPr lang="en-US"/>
              <a:t>Use </a:t>
            </a:r>
            <a:r>
              <a:rPr lang="en-US" err="1"/>
              <a:t>ReLU</a:t>
            </a:r>
            <a:r>
              <a:rPr lang="en-US"/>
              <a:t>. Choose a proper learning rate.</a:t>
            </a:r>
          </a:p>
          <a:p>
            <a:r>
              <a:rPr lang="en-US"/>
              <a:t>Try out Leaky </a:t>
            </a:r>
            <a:r>
              <a:rPr lang="en-US" err="1"/>
              <a:t>ReLU</a:t>
            </a:r>
            <a:r>
              <a:rPr lang="en-US"/>
              <a:t> / </a:t>
            </a:r>
            <a:r>
              <a:rPr lang="en-US" err="1"/>
              <a:t>Maxout</a:t>
            </a:r>
            <a:r>
              <a:rPr lang="en-US"/>
              <a:t> / ELU</a:t>
            </a:r>
          </a:p>
          <a:p>
            <a:r>
              <a:rPr lang="en-US"/>
              <a:t>Try out tanh but don’t expect much</a:t>
            </a:r>
          </a:p>
          <a:p>
            <a:r>
              <a:rPr lang="en-US"/>
              <a:t>Don’t use sigmoid in hidden layers</a:t>
            </a:r>
          </a:p>
        </p:txBody>
      </p:sp>
      <p:sp>
        <p:nvSpPr>
          <p:cNvPr id="4" name="Slide Number Placeholder 3">
            <a:extLst>
              <a:ext uri="{FF2B5EF4-FFF2-40B4-BE49-F238E27FC236}">
                <a16:creationId xmlns:a16="http://schemas.microsoft.com/office/drawing/2014/main" id="{F5D52B58-BB8F-6B48-AC05-B76207FCD07B}"/>
              </a:ext>
            </a:extLst>
          </p:cNvPr>
          <p:cNvSpPr>
            <a:spLocks noGrp="1"/>
          </p:cNvSpPr>
          <p:nvPr>
            <p:ph type="sldNum" sz="quarter" idx="12"/>
          </p:nvPr>
        </p:nvSpPr>
        <p:spPr/>
        <p:txBody>
          <a:bodyPr/>
          <a:lstStyle/>
          <a:p>
            <a:fld id="{E5932E52-A745-554A-9C07-397D5110EB4B}" type="slidenum">
              <a:rPr lang="en-US" smtClean="0"/>
              <a:pPr/>
              <a:t>47</a:t>
            </a:fld>
            <a:endParaRPr lang="en-US"/>
          </a:p>
        </p:txBody>
      </p:sp>
    </p:spTree>
    <p:extLst>
      <p:ext uri="{BB962C8B-B14F-4D97-AF65-F5344CB8AC3E}">
        <p14:creationId xmlns:p14="http://schemas.microsoft.com/office/powerpoint/2010/main" val="22334860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9FAF6-6C87-EF45-AAC3-2C25C8B18084}"/>
              </a:ext>
            </a:extLst>
          </p:cNvPr>
          <p:cNvSpPr>
            <a:spLocks noGrp="1"/>
          </p:cNvSpPr>
          <p:nvPr>
            <p:ph type="title"/>
          </p:nvPr>
        </p:nvSpPr>
        <p:spPr/>
        <p:txBody>
          <a:bodyPr/>
          <a:lstStyle/>
          <a:p>
            <a:r>
              <a:rPr lang="en-US"/>
              <a:t>Recap: Hyperparameters to Optimize?</a:t>
            </a:r>
          </a:p>
        </p:txBody>
      </p:sp>
      <p:sp>
        <p:nvSpPr>
          <p:cNvPr id="3" name="Content Placeholder 2">
            <a:extLst>
              <a:ext uri="{FF2B5EF4-FFF2-40B4-BE49-F238E27FC236}">
                <a16:creationId xmlns:a16="http://schemas.microsoft.com/office/drawing/2014/main" id="{A02E7B25-A310-0E45-A49F-D71E4A9131C6}"/>
              </a:ext>
            </a:extLst>
          </p:cNvPr>
          <p:cNvSpPr>
            <a:spLocks noGrp="1"/>
          </p:cNvSpPr>
          <p:nvPr>
            <p:ph idx="1"/>
          </p:nvPr>
        </p:nvSpPr>
        <p:spPr/>
        <p:txBody>
          <a:bodyPr/>
          <a:lstStyle/>
          <a:p>
            <a:r>
              <a:rPr lang="en-US"/>
              <a:t>Network architecture</a:t>
            </a:r>
          </a:p>
          <a:p>
            <a:r>
              <a:rPr lang="en-US"/>
              <a:t>Learning rate; its decay schedule; update type </a:t>
            </a:r>
          </a:p>
          <a:p>
            <a:r>
              <a:rPr lang="en-US"/>
              <a:t>Regularization (L2/Dropout strength) </a:t>
            </a:r>
            <a:br>
              <a:rPr lang="en-US"/>
            </a:br>
            <a:endParaRPr lang="en-US"/>
          </a:p>
          <a:p>
            <a:endParaRPr lang="en-US"/>
          </a:p>
        </p:txBody>
      </p:sp>
      <p:sp>
        <p:nvSpPr>
          <p:cNvPr id="4" name="Slide Number Placeholder 3">
            <a:extLst>
              <a:ext uri="{FF2B5EF4-FFF2-40B4-BE49-F238E27FC236}">
                <a16:creationId xmlns:a16="http://schemas.microsoft.com/office/drawing/2014/main" id="{277C24DF-5BEF-3F46-9452-82A964DC7C2F}"/>
              </a:ext>
            </a:extLst>
          </p:cNvPr>
          <p:cNvSpPr>
            <a:spLocks noGrp="1"/>
          </p:cNvSpPr>
          <p:nvPr>
            <p:ph type="sldNum" sz="quarter" idx="12"/>
          </p:nvPr>
        </p:nvSpPr>
        <p:spPr/>
        <p:txBody>
          <a:bodyPr/>
          <a:lstStyle/>
          <a:p>
            <a:fld id="{E5932E52-A745-554A-9C07-397D5110EB4B}" type="slidenum">
              <a:rPr lang="en-US" smtClean="0"/>
              <a:pPr/>
              <a:t>48</a:t>
            </a:fld>
            <a:endParaRPr lang="en-US"/>
          </a:p>
        </p:txBody>
      </p:sp>
    </p:spTree>
    <p:extLst>
      <p:ext uri="{BB962C8B-B14F-4D97-AF65-F5344CB8AC3E}">
        <p14:creationId xmlns:p14="http://schemas.microsoft.com/office/powerpoint/2010/main" val="35033517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D5037-9E3B-EC4C-A8EA-E72349DAD682}"/>
              </a:ext>
            </a:extLst>
          </p:cNvPr>
          <p:cNvSpPr>
            <a:spLocks noGrp="1"/>
          </p:cNvSpPr>
          <p:nvPr>
            <p:ph type="title"/>
          </p:nvPr>
        </p:nvSpPr>
        <p:spPr/>
        <p:txBody>
          <a:bodyPr/>
          <a:lstStyle/>
          <a:p>
            <a:r>
              <a:rPr kumimoji="1" lang="en-US" altLang="zh-CN"/>
              <a:t>Data Preprocessing: Recommended</a:t>
            </a:r>
            <a:endParaRPr kumimoji="1" lang="zh-CN" altLang="en-US"/>
          </a:p>
        </p:txBody>
      </p:sp>
      <p:sp>
        <p:nvSpPr>
          <p:cNvPr id="3" name="Content Placeholder 2">
            <a:extLst>
              <a:ext uri="{FF2B5EF4-FFF2-40B4-BE49-F238E27FC236}">
                <a16:creationId xmlns:a16="http://schemas.microsoft.com/office/drawing/2014/main" id="{ECDEEC87-7731-9240-AC74-017E9530E91F}"/>
              </a:ext>
            </a:extLst>
          </p:cNvPr>
          <p:cNvSpPr>
            <a:spLocks noGrp="1"/>
          </p:cNvSpPr>
          <p:nvPr>
            <p:ph idx="1"/>
          </p:nvPr>
        </p:nvSpPr>
        <p:spPr/>
        <p:txBody>
          <a:bodyPr/>
          <a:lstStyle/>
          <a:p>
            <a:r>
              <a:rPr kumimoji="1" lang="en-US" altLang="zh-CN"/>
              <a:t>Data preprocessing is a must!</a:t>
            </a:r>
          </a:p>
          <a:p>
            <a:r>
              <a:rPr kumimoji="1" lang="en-US" altLang="zh-CN"/>
              <a:t>Zero-center: put the mean at zero. </a:t>
            </a:r>
            <a:r>
              <a:rPr kumimoji="1" lang="en-US" altLang="zh-CN">
                <a:solidFill>
                  <a:srgbClr val="FF0000"/>
                </a:solidFill>
              </a:rPr>
              <a:t>Why?</a:t>
            </a:r>
          </a:p>
          <a:p>
            <a:r>
              <a:rPr kumimoji="1" lang="en-US" altLang="zh-CN"/>
              <a:t>Normalize: assume data follow normal distribution</a:t>
            </a:r>
          </a:p>
        </p:txBody>
      </p:sp>
      <p:sp>
        <p:nvSpPr>
          <p:cNvPr id="4" name="Slide Number Placeholder 3">
            <a:extLst>
              <a:ext uri="{FF2B5EF4-FFF2-40B4-BE49-F238E27FC236}">
                <a16:creationId xmlns:a16="http://schemas.microsoft.com/office/drawing/2014/main" id="{EBEBD42E-BD80-9A4B-9D49-152CA1265711}"/>
              </a:ext>
            </a:extLst>
          </p:cNvPr>
          <p:cNvSpPr>
            <a:spLocks noGrp="1"/>
          </p:cNvSpPr>
          <p:nvPr>
            <p:ph type="sldNum" sz="quarter" idx="12"/>
          </p:nvPr>
        </p:nvSpPr>
        <p:spPr/>
        <p:txBody>
          <a:bodyPr/>
          <a:lstStyle/>
          <a:p>
            <a:fld id="{E5932E52-A745-554A-9C07-397D5110EB4B}" type="slidenum">
              <a:rPr lang="en-US" smtClean="0"/>
              <a:pPr/>
              <a:t>49</a:t>
            </a:fld>
            <a:endParaRPr lang="en-US"/>
          </a:p>
        </p:txBody>
      </p:sp>
      <p:pic>
        <p:nvPicPr>
          <p:cNvPr id="5" name="Picture 4">
            <a:extLst>
              <a:ext uri="{FF2B5EF4-FFF2-40B4-BE49-F238E27FC236}">
                <a16:creationId xmlns:a16="http://schemas.microsoft.com/office/drawing/2014/main" id="{CFAB696B-5E51-3F44-AADE-196A103A1382}"/>
              </a:ext>
            </a:extLst>
          </p:cNvPr>
          <p:cNvPicPr>
            <a:picLocks noChangeAspect="1"/>
          </p:cNvPicPr>
          <p:nvPr/>
        </p:nvPicPr>
        <p:blipFill>
          <a:blip r:embed="rId2"/>
          <a:stretch>
            <a:fillRect/>
          </a:stretch>
        </p:blipFill>
        <p:spPr>
          <a:xfrm>
            <a:off x="0" y="2302354"/>
            <a:ext cx="9144000" cy="3125755"/>
          </a:xfrm>
          <a:prstGeom prst="rect">
            <a:avLst/>
          </a:prstGeom>
        </p:spPr>
      </p:pic>
    </p:spTree>
    <p:extLst>
      <p:ext uri="{BB962C8B-B14F-4D97-AF65-F5344CB8AC3E}">
        <p14:creationId xmlns:p14="http://schemas.microsoft.com/office/powerpoint/2010/main" val="2058560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F810C-776D-3A45-95E0-31172ED54FE4}"/>
              </a:ext>
            </a:extLst>
          </p:cNvPr>
          <p:cNvSpPr>
            <a:spLocks noGrp="1"/>
          </p:cNvSpPr>
          <p:nvPr>
            <p:ph type="title"/>
          </p:nvPr>
        </p:nvSpPr>
        <p:spPr/>
        <p:txBody>
          <a:bodyPr/>
          <a:lstStyle/>
          <a:p>
            <a:r>
              <a:rPr kumimoji="1" lang="en-US" altLang="zh-CN"/>
              <a:t>Deep Neural Network</a:t>
            </a:r>
            <a:endParaRPr kumimoji="1" lang="zh-CN" altLang="en-US"/>
          </a:p>
        </p:txBody>
      </p:sp>
      <p:sp>
        <p:nvSpPr>
          <p:cNvPr id="3" name="Content Placeholder 2">
            <a:extLst>
              <a:ext uri="{FF2B5EF4-FFF2-40B4-BE49-F238E27FC236}">
                <a16:creationId xmlns:a16="http://schemas.microsoft.com/office/drawing/2014/main" id="{825C35BB-25B8-C94E-9700-5A0F02B654F9}"/>
              </a:ext>
            </a:extLst>
          </p:cNvPr>
          <p:cNvSpPr>
            <a:spLocks noGrp="1"/>
          </p:cNvSpPr>
          <p:nvPr>
            <p:ph idx="1"/>
          </p:nvPr>
        </p:nvSpPr>
        <p:spPr/>
        <p:txBody>
          <a:bodyPr>
            <a:normAutofit fontScale="92500"/>
          </a:bodyPr>
          <a:lstStyle/>
          <a:p>
            <a:r>
              <a:rPr kumimoji="1" lang="en-US" altLang="zh-CN"/>
              <a:t>‘Deep Learning’ means using a neural network with </a:t>
            </a:r>
            <a:r>
              <a:rPr kumimoji="1" lang="en-US" altLang="zh-CN">
                <a:solidFill>
                  <a:srgbClr val="FF0000"/>
                </a:solidFill>
              </a:rPr>
              <a:t>several layers </a:t>
            </a:r>
            <a:r>
              <a:rPr kumimoji="1" lang="en-US" altLang="zh-CN"/>
              <a:t>of nodes between input and output </a:t>
            </a:r>
          </a:p>
          <a:p>
            <a:r>
              <a:rPr kumimoji="1" lang="en-US" altLang="zh-CN"/>
              <a:t>Why is it generally better than other methods on image, speech and certain other types of data?</a:t>
            </a:r>
          </a:p>
          <a:p>
            <a:pPr lvl="1"/>
            <a:r>
              <a:rPr kumimoji="1" lang="en-US" altLang="zh-CN"/>
              <a:t>the series of layers between input &amp; output do feature identification and processing in a series of stages, just as our brains seem to.</a:t>
            </a:r>
          </a:p>
          <a:p>
            <a:r>
              <a:rPr kumimoji="1" lang="en-US" altLang="zh-CN"/>
              <a:t>Multilayer neural networks have been around for 35 years.  What’s actually new? </a:t>
            </a:r>
          </a:p>
          <a:p>
            <a:pPr lvl="1"/>
            <a:r>
              <a:rPr kumimoji="1" lang="en-US" altLang="zh-CN"/>
              <a:t>We have always had good algorithms for learning the weights in networks with 1 hidden layer. But these algorithms are not good at learning the weights for networks with more hidden layers </a:t>
            </a:r>
          </a:p>
          <a:p>
            <a:pPr lvl="1"/>
            <a:r>
              <a:rPr lang="en-GB" altLang="en-US"/>
              <a:t>What’s new is: algorithms for training many-layer networks</a:t>
            </a:r>
          </a:p>
          <a:p>
            <a:pPr lvl="1"/>
            <a:endParaRPr kumimoji="1" lang="en-US" altLang="zh-CN"/>
          </a:p>
          <a:p>
            <a:pPr lvl="1"/>
            <a:endParaRPr kumimoji="1" lang="en-US" altLang="zh-CN"/>
          </a:p>
          <a:p>
            <a:pPr lvl="1"/>
            <a:endParaRPr kumimoji="1" lang="en-US" altLang="zh-CN"/>
          </a:p>
          <a:p>
            <a:pPr lvl="1"/>
            <a:endParaRPr kumimoji="1" lang="en-US" altLang="zh-CN"/>
          </a:p>
          <a:p>
            <a:endParaRPr kumimoji="1" lang="zh-CN" altLang="en-US"/>
          </a:p>
        </p:txBody>
      </p:sp>
      <p:sp>
        <p:nvSpPr>
          <p:cNvPr id="4" name="Slide Number Placeholder 3">
            <a:extLst>
              <a:ext uri="{FF2B5EF4-FFF2-40B4-BE49-F238E27FC236}">
                <a16:creationId xmlns:a16="http://schemas.microsoft.com/office/drawing/2014/main" id="{63CAC17F-232C-B14D-B9F7-913C0DCDA29F}"/>
              </a:ext>
            </a:extLst>
          </p:cNvPr>
          <p:cNvSpPr>
            <a:spLocks noGrp="1"/>
          </p:cNvSpPr>
          <p:nvPr>
            <p:ph type="sldNum" sz="quarter" idx="12"/>
          </p:nvPr>
        </p:nvSpPr>
        <p:spPr/>
        <p:txBody>
          <a:bodyPr/>
          <a:lstStyle/>
          <a:p>
            <a:fld id="{E5932E52-A745-554A-9C07-397D5110EB4B}" type="slidenum">
              <a:rPr lang="en-US" smtClean="0"/>
              <a:pPr/>
              <a:t>5</a:t>
            </a:fld>
            <a:endParaRPr lang="en-US"/>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2F0FFBAE-6099-4DC5-995A-99EC2853B0C0}"/>
                  </a:ext>
                </a:extLst>
              </p14:cNvPr>
              <p14:cNvContentPartPr/>
              <p14:nvPr/>
            </p14:nvContentPartPr>
            <p14:xfrm>
              <a:off x="7885310" y="990330"/>
              <a:ext cx="1202040" cy="79560"/>
            </p14:xfrm>
          </p:contentPart>
        </mc:Choice>
        <mc:Fallback xmlns="">
          <p:pic>
            <p:nvPicPr>
              <p:cNvPr id="5" name="Ink 4">
                <a:extLst>
                  <a:ext uri="{FF2B5EF4-FFF2-40B4-BE49-F238E27FC236}">
                    <a16:creationId xmlns:a16="http://schemas.microsoft.com/office/drawing/2014/main" id="{2F0FFBAE-6099-4DC5-995A-99EC2853B0C0}"/>
                  </a:ext>
                </a:extLst>
              </p:cNvPr>
              <p:cNvPicPr/>
              <p:nvPr/>
            </p:nvPicPr>
            <p:blipFill>
              <a:blip r:embed="rId3"/>
              <a:stretch>
                <a:fillRect/>
              </a:stretch>
            </p:blipFill>
            <p:spPr>
              <a:xfrm>
                <a:off x="7869830" y="974850"/>
                <a:ext cx="123264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52BC9995-34F1-0711-8356-8161892F2B6D}"/>
                  </a:ext>
                </a:extLst>
              </p14:cNvPr>
              <p14:cNvContentPartPr/>
              <p14:nvPr/>
            </p14:nvContentPartPr>
            <p14:xfrm>
              <a:off x="363830" y="1371570"/>
              <a:ext cx="1021680" cy="84960"/>
            </p14:xfrm>
          </p:contentPart>
        </mc:Choice>
        <mc:Fallback xmlns="">
          <p:pic>
            <p:nvPicPr>
              <p:cNvPr id="6" name="Ink 5">
                <a:extLst>
                  <a:ext uri="{FF2B5EF4-FFF2-40B4-BE49-F238E27FC236}">
                    <a16:creationId xmlns:a16="http://schemas.microsoft.com/office/drawing/2014/main" id="{52BC9995-34F1-0711-8356-8161892F2B6D}"/>
                  </a:ext>
                </a:extLst>
              </p:cNvPr>
              <p:cNvPicPr/>
              <p:nvPr/>
            </p:nvPicPr>
            <p:blipFill>
              <a:blip r:embed="rId5"/>
              <a:stretch>
                <a:fillRect/>
              </a:stretch>
            </p:blipFill>
            <p:spPr>
              <a:xfrm>
                <a:off x="348350" y="1356090"/>
                <a:ext cx="105228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8B196265-EBBD-CB8C-3624-4F8F4C18383D}"/>
                  </a:ext>
                </a:extLst>
              </p14:cNvPr>
              <p14:cNvContentPartPr/>
              <p14:nvPr/>
            </p14:nvContentPartPr>
            <p14:xfrm>
              <a:off x="3998390" y="1392450"/>
              <a:ext cx="469080" cy="42840"/>
            </p14:xfrm>
          </p:contentPart>
        </mc:Choice>
        <mc:Fallback xmlns="">
          <p:pic>
            <p:nvPicPr>
              <p:cNvPr id="7" name="Ink 6">
                <a:extLst>
                  <a:ext uri="{FF2B5EF4-FFF2-40B4-BE49-F238E27FC236}">
                    <a16:creationId xmlns:a16="http://schemas.microsoft.com/office/drawing/2014/main" id="{8B196265-EBBD-CB8C-3624-4F8F4C18383D}"/>
                  </a:ext>
                </a:extLst>
              </p:cNvPr>
              <p:cNvPicPr/>
              <p:nvPr/>
            </p:nvPicPr>
            <p:blipFill>
              <a:blip r:embed="rId7"/>
              <a:stretch>
                <a:fillRect/>
              </a:stretch>
            </p:blipFill>
            <p:spPr>
              <a:xfrm>
                <a:off x="3982898" y="1376839"/>
                <a:ext cx="499704" cy="73699"/>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F534D5D3-D910-A369-8A13-DFD83B9EC9B0}"/>
                  </a:ext>
                </a:extLst>
              </p14:cNvPr>
              <p14:cNvContentPartPr/>
              <p14:nvPr/>
            </p14:nvContentPartPr>
            <p14:xfrm>
              <a:off x="5445950" y="1360770"/>
              <a:ext cx="910440" cy="26640"/>
            </p14:xfrm>
          </p:contentPart>
        </mc:Choice>
        <mc:Fallback xmlns="">
          <p:pic>
            <p:nvPicPr>
              <p:cNvPr id="8" name="Ink 7">
                <a:extLst>
                  <a:ext uri="{FF2B5EF4-FFF2-40B4-BE49-F238E27FC236}">
                    <a16:creationId xmlns:a16="http://schemas.microsoft.com/office/drawing/2014/main" id="{F534D5D3-D910-A369-8A13-DFD83B9EC9B0}"/>
                  </a:ext>
                </a:extLst>
              </p:cNvPr>
              <p:cNvPicPr/>
              <p:nvPr/>
            </p:nvPicPr>
            <p:blipFill>
              <a:blip r:embed="rId9"/>
              <a:stretch>
                <a:fillRect/>
              </a:stretch>
            </p:blipFill>
            <p:spPr>
              <a:xfrm>
                <a:off x="5430470" y="1345290"/>
                <a:ext cx="9410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1">
                <a:extLst>
                  <a:ext uri="{FF2B5EF4-FFF2-40B4-BE49-F238E27FC236}">
                    <a16:creationId xmlns:a16="http://schemas.microsoft.com/office/drawing/2014/main" id="{81DADDEA-6FB8-4E71-6C9B-027CC71600C6}"/>
                  </a:ext>
                </a:extLst>
              </p14:cNvPr>
              <p14:cNvContentPartPr/>
              <p14:nvPr/>
            </p14:nvContentPartPr>
            <p14:xfrm>
              <a:off x="7351070" y="3377130"/>
              <a:ext cx="1280880" cy="307080"/>
            </p14:xfrm>
          </p:contentPart>
        </mc:Choice>
        <mc:Fallback xmlns="">
          <p:pic>
            <p:nvPicPr>
              <p:cNvPr id="11" name="Ink 11">
                <a:extLst>
                  <a:ext uri="{FF2B5EF4-FFF2-40B4-BE49-F238E27FC236}">
                    <a16:creationId xmlns:a16="http://schemas.microsoft.com/office/drawing/2014/main" id="{81DADDEA-6FB8-4E71-6C9B-027CC71600C6}"/>
                  </a:ext>
                </a:extLst>
              </p:cNvPr>
              <p:cNvPicPr/>
              <p:nvPr/>
            </p:nvPicPr>
            <p:blipFill>
              <a:blip r:embed="rId11"/>
              <a:stretch>
                <a:fillRect/>
              </a:stretch>
            </p:blipFill>
            <p:spPr>
              <a:xfrm>
                <a:off x="7335590" y="3361668"/>
                <a:ext cx="1311480" cy="337644"/>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4">
                <a:extLst>
                  <a:ext uri="{FF2B5EF4-FFF2-40B4-BE49-F238E27FC236}">
                    <a16:creationId xmlns:a16="http://schemas.microsoft.com/office/drawing/2014/main" id="{66139886-C366-E32F-8F69-ADDD27137792}"/>
                  </a:ext>
                </a:extLst>
              </p14:cNvPr>
              <p14:cNvContentPartPr/>
              <p14:nvPr/>
            </p14:nvContentPartPr>
            <p14:xfrm>
              <a:off x="4239590" y="5293050"/>
              <a:ext cx="2920680" cy="285480"/>
            </p14:xfrm>
          </p:contentPart>
        </mc:Choice>
        <mc:Fallback xmlns="">
          <p:pic>
            <p:nvPicPr>
              <p:cNvPr id="14" name="Ink 14">
                <a:extLst>
                  <a:ext uri="{FF2B5EF4-FFF2-40B4-BE49-F238E27FC236}">
                    <a16:creationId xmlns:a16="http://schemas.microsoft.com/office/drawing/2014/main" id="{66139886-C366-E32F-8F69-ADDD27137792}"/>
                  </a:ext>
                </a:extLst>
              </p:cNvPr>
              <p:cNvPicPr/>
              <p:nvPr/>
            </p:nvPicPr>
            <p:blipFill>
              <a:blip r:embed="rId13"/>
              <a:stretch>
                <a:fillRect/>
              </a:stretch>
            </p:blipFill>
            <p:spPr>
              <a:xfrm>
                <a:off x="4224112" y="5277570"/>
                <a:ext cx="2951276" cy="316080"/>
              </a:xfrm>
              <a:prstGeom prst="rect">
                <a:avLst/>
              </a:prstGeom>
            </p:spPr>
          </p:pic>
        </mc:Fallback>
      </mc:AlternateContent>
    </p:spTree>
    <p:extLst>
      <p:ext uri="{BB962C8B-B14F-4D97-AF65-F5344CB8AC3E}">
        <p14:creationId xmlns:p14="http://schemas.microsoft.com/office/powerpoint/2010/main" val="21931469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CB4E8-01A2-2741-A710-5E779A2430C8}"/>
              </a:ext>
            </a:extLst>
          </p:cNvPr>
          <p:cNvSpPr>
            <a:spLocks noGrp="1"/>
          </p:cNvSpPr>
          <p:nvPr>
            <p:ph type="title"/>
          </p:nvPr>
        </p:nvSpPr>
        <p:spPr/>
        <p:txBody>
          <a:bodyPr/>
          <a:lstStyle/>
          <a:p>
            <a:r>
              <a:rPr kumimoji="1" lang="en-US" altLang="zh-CN"/>
              <a:t>Recap: How to I</a:t>
            </a:r>
            <a:r>
              <a:rPr lang="en-US"/>
              <a:t>nitialize the Weights?</a:t>
            </a:r>
            <a:endParaRPr kumimoji="1" lang="zh-CN" altLang="en-US"/>
          </a:p>
        </p:txBody>
      </p:sp>
      <p:sp>
        <p:nvSpPr>
          <p:cNvPr id="3" name="Content Placeholder 2">
            <a:extLst>
              <a:ext uri="{FF2B5EF4-FFF2-40B4-BE49-F238E27FC236}">
                <a16:creationId xmlns:a16="http://schemas.microsoft.com/office/drawing/2014/main" id="{AD184F1A-25B4-8342-B8EF-88B39EF1B786}"/>
              </a:ext>
            </a:extLst>
          </p:cNvPr>
          <p:cNvSpPr>
            <a:spLocks noGrp="1"/>
          </p:cNvSpPr>
          <p:nvPr>
            <p:ph idx="1"/>
          </p:nvPr>
        </p:nvSpPr>
        <p:spPr/>
        <p:txBody>
          <a:bodyPr/>
          <a:lstStyle/>
          <a:p>
            <a:r>
              <a:rPr kumimoji="1" lang="en-US" altLang="zh-CN"/>
              <a:t>All zero Initialization</a:t>
            </a:r>
          </a:p>
          <a:p>
            <a:r>
              <a:rPr kumimoji="1" lang="en-US" altLang="zh-CN" b="1"/>
              <a:t>Initialization with small random numbers</a:t>
            </a:r>
          </a:p>
          <a:p>
            <a:r>
              <a:rPr kumimoji="1" lang="en-US" altLang="zh-CN"/>
              <a:t>Calibrating the variances: </a:t>
            </a:r>
            <a:r>
              <a:rPr lang="en-US"/>
              <a:t>normalize the variance of each neuron's output to 1</a:t>
            </a:r>
          </a:p>
          <a:p>
            <a:r>
              <a:rPr kumimoji="1" lang="en-US" altLang="zh-CN"/>
              <a:t>Latest (best?): </a:t>
            </a:r>
            <a:r>
              <a:rPr lang="en-US"/>
              <a:t>the variance of neurons in the network should be </a:t>
            </a:r>
            <a:r>
              <a:rPr lang="en-US">
                <a:latin typeface="+mn-lt"/>
              </a:rPr>
              <a:t>2.0/n </a:t>
            </a:r>
            <a:r>
              <a:rPr lang="en-US">
                <a:latin typeface="+mj-lt"/>
              </a:rPr>
              <a:t>where </a:t>
            </a:r>
            <a:r>
              <a:rPr lang="en-US">
                <a:latin typeface="+mn-lt"/>
              </a:rPr>
              <a:t>n</a:t>
            </a:r>
            <a:r>
              <a:rPr lang="en-US">
                <a:latin typeface="+mj-lt"/>
              </a:rPr>
              <a:t> is the number of weights</a:t>
            </a:r>
            <a:endParaRPr kumimoji="1" lang="en-US" altLang="zh-CN">
              <a:latin typeface="+mn-lt"/>
            </a:endParaRPr>
          </a:p>
          <a:p>
            <a:endParaRPr kumimoji="1" lang="zh-CN" altLang="en-US"/>
          </a:p>
        </p:txBody>
      </p:sp>
      <p:sp>
        <p:nvSpPr>
          <p:cNvPr id="4" name="Slide Number Placeholder 3">
            <a:extLst>
              <a:ext uri="{FF2B5EF4-FFF2-40B4-BE49-F238E27FC236}">
                <a16:creationId xmlns:a16="http://schemas.microsoft.com/office/drawing/2014/main" id="{688F4520-1277-F043-A942-947699FAB9DF}"/>
              </a:ext>
            </a:extLst>
          </p:cNvPr>
          <p:cNvSpPr>
            <a:spLocks noGrp="1"/>
          </p:cNvSpPr>
          <p:nvPr>
            <p:ph type="sldNum" sz="quarter" idx="12"/>
          </p:nvPr>
        </p:nvSpPr>
        <p:spPr/>
        <p:txBody>
          <a:bodyPr/>
          <a:lstStyle/>
          <a:p>
            <a:fld id="{E5932E52-A745-554A-9C07-397D5110EB4B}" type="slidenum">
              <a:rPr lang="en-US" smtClean="0"/>
              <a:pPr/>
              <a:t>50</a:t>
            </a:fld>
            <a:endParaRPr lang="en-US"/>
          </a:p>
        </p:txBody>
      </p:sp>
      <mc:AlternateContent xmlns:mc="http://schemas.openxmlformats.org/markup-compatibility/2006" xmlns:p14="http://schemas.microsoft.com/office/powerpoint/2010/main">
        <mc:Choice Requires="p14">
          <p:contentPart p14:bwMode="auto" r:id="rId2">
            <p14:nvContentPartPr>
              <p14:cNvPr id="11" name="Ink 11">
                <a:extLst>
                  <a:ext uri="{FF2B5EF4-FFF2-40B4-BE49-F238E27FC236}">
                    <a16:creationId xmlns:a16="http://schemas.microsoft.com/office/drawing/2014/main" id="{06AB6753-7ACC-B07D-D8DC-F155FA3F702D}"/>
                  </a:ext>
                </a:extLst>
              </p14:cNvPr>
              <p14:cNvContentPartPr/>
              <p14:nvPr/>
            </p14:nvContentPartPr>
            <p14:xfrm>
              <a:off x="543470" y="3535890"/>
              <a:ext cx="881280" cy="371160"/>
            </p14:xfrm>
          </p:contentPart>
        </mc:Choice>
        <mc:Fallback xmlns="">
          <p:pic>
            <p:nvPicPr>
              <p:cNvPr id="11" name="Ink 11">
                <a:extLst>
                  <a:ext uri="{FF2B5EF4-FFF2-40B4-BE49-F238E27FC236}">
                    <a16:creationId xmlns:a16="http://schemas.microsoft.com/office/drawing/2014/main" id="{06AB6753-7ACC-B07D-D8DC-F155FA3F702D}"/>
                  </a:ext>
                </a:extLst>
              </p:cNvPr>
              <p:cNvPicPr/>
              <p:nvPr/>
            </p:nvPicPr>
            <p:blipFill>
              <a:blip r:embed="rId3"/>
              <a:stretch>
                <a:fillRect/>
              </a:stretch>
            </p:blipFill>
            <p:spPr>
              <a:xfrm>
                <a:off x="527984" y="3520425"/>
                <a:ext cx="911893" cy="40173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8" name="Ink 28">
                <a:extLst>
                  <a:ext uri="{FF2B5EF4-FFF2-40B4-BE49-F238E27FC236}">
                    <a16:creationId xmlns:a16="http://schemas.microsoft.com/office/drawing/2014/main" id="{B34377B6-E220-280F-696F-B7DBB8A08606}"/>
                  </a:ext>
                </a:extLst>
              </p14:cNvPr>
              <p14:cNvContentPartPr/>
              <p14:nvPr/>
            </p14:nvContentPartPr>
            <p14:xfrm>
              <a:off x="1649030" y="3522930"/>
              <a:ext cx="2548440" cy="420480"/>
            </p14:xfrm>
          </p:contentPart>
        </mc:Choice>
        <mc:Fallback xmlns="">
          <p:pic>
            <p:nvPicPr>
              <p:cNvPr id="28" name="Ink 28">
                <a:extLst>
                  <a:ext uri="{FF2B5EF4-FFF2-40B4-BE49-F238E27FC236}">
                    <a16:creationId xmlns:a16="http://schemas.microsoft.com/office/drawing/2014/main" id="{B34377B6-E220-280F-696F-B7DBB8A08606}"/>
                  </a:ext>
                </a:extLst>
              </p:cNvPr>
              <p:cNvPicPr/>
              <p:nvPr/>
            </p:nvPicPr>
            <p:blipFill>
              <a:blip r:embed="rId5"/>
              <a:stretch>
                <a:fillRect/>
              </a:stretch>
            </p:blipFill>
            <p:spPr>
              <a:xfrm>
                <a:off x="1633552" y="3507463"/>
                <a:ext cx="2579036" cy="451054"/>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9" name="Ink 28">
                <a:extLst>
                  <a:ext uri="{FF2B5EF4-FFF2-40B4-BE49-F238E27FC236}">
                    <a16:creationId xmlns:a16="http://schemas.microsoft.com/office/drawing/2014/main" id="{88AB6690-84AC-72D6-EB4F-FFA55908A2AF}"/>
                  </a:ext>
                </a:extLst>
              </p14:cNvPr>
              <p14:cNvContentPartPr/>
              <p14:nvPr/>
            </p14:nvContentPartPr>
            <p14:xfrm>
              <a:off x="6388070" y="1630770"/>
              <a:ext cx="812880" cy="79560"/>
            </p14:xfrm>
          </p:contentPart>
        </mc:Choice>
        <mc:Fallback xmlns="">
          <p:pic>
            <p:nvPicPr>
              <p:cNvPr id="29" name="Ink 28">
                <a:extLst>
                  <a:ext uri="{FF2B5EF4-FFF2-40B4-BE49-F238E27FC236}">
                    <a16:creationId xmlns:a16="http://schemas.microsoft.com/office/drawing/2014/main" id="{88AB6690-84AC-72D6-EB4F-FFA55908A2AF}"/>
                  </a:ext>
                </a:extLst>
              </p:cNvPr>
              <p:cNvPicPr/>
              <p:nvPr/>
            </p:nvPicPr>
            <p:blipFill>
              <a:blip r:embed="rId7"/>
              <a:stretch>
                <a:fillRect/>
              </a:stretch>
            </p:blipFill>
            <p:spPr>
              <a:xfrm>
                <a:off x="6372590" y="1615360"/>
                <a:ext cx="843480" cy="11002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0" name="Ink 29">
                <a:extLst>
                  <a:ext uri="{FF2B5EF4-FFF2-40B4-BE49-F238E27FC236}">
                    <a16:creationId xmlns:a16="http://schemas.microsoft.com/office/drawing/2014/main" id="{86D1D863-0218-8639-3DD0-980379EC24E0}"/>
                  </a:ext>
                </a:extLst>
              </p14:cNvPr>
              <p14:cNvContentPartPr/>
              <p14:nvPr/>
            </p14:nvContentPartPr>
            <p14:xfrm>
              <a:off x="3435710" y="461130"/>
              <a:ext cx="3524040" cy="79920"/>
            </p14:xfrm>
          </p:contentPart>
        </mc:Choice>
        <mc:Fallback xmlns="">
          <p:pic>
            <p:nvPicPr>
              <p:cNvPr id="30" name="Ink 29">
                <a:extLst>
                  <a:ext uri="{FF2B5EF4-FFF2-40B4-BE49-F238E27FC236}">
                    <a16:creationId xmlns:a16="http://schemas.microsoft.com/office/drawing/2014/main" id="{86D1D863-0218-8639-3DD0-980379EC24E0}"/>
                  </a:ext>
                </a:extLst>
              </p:cNvPr>
              <p:cNvPicPr/>
              <p:nvPr/>
            </p:nvPicPr>
            <p:blipFill>
              <a:blip r:embed="rId9"/>
              <a:stretch>
                <a:fillRect/>
              </a:stretch>
            </p:blipFill>
            <p:spPr>
              <a:xfrm>
                <a:off x="3420230" y="445580"/>
                <a:ext cx="3554640" cy="11065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6" name="Ink 48">
                <a:extLst>
                  <a:ext uri="{FF2B5EF4-FFF2-40B4-BE49-F238E27FC236}">
                    <a16:creationId xmlns:a16="http://schemas.microsoft.com/office/drawing/2014/main" id="{903CD313-6ACA-0560-BAA5-44D10D5EB347}"/>
                  </a:ext>
                </a:extLst>
              </p14:cNvPr>
              <p14:cNvContentPartPr/>
              <p14:nvPr/>
            </p14:nvContentPartPr>
            <p14:xfrm>
              <a:off x="4112510" y="3795090"/>
              <a:ext cx="934560" cy="1516320"/>
            </p14:xfrm>
          </p:contentPart>
        </mc:Choice>
        <mc:Fallback xmlns="">
          <p:pic>
            <p:nvPicPr>
              <p:cNvPr id="46" name="Ink 48">
                <a:extLst>
                  <a:ext uri="{FF2B5EF4-FFF2-40B4-BE49-F238E27FC236}">
                    <a16:creationId xmlns:a16="http://schemas.microsoft.com/office/drawing/2014/main" id="{903CD313-6ACA-0560-BAA5-44D10D5EB347}"/>
                  </a:ext>
                </a:extLst>
              </p:cNvPr>
              <p:cNvPicPr/>
              <p:nvPr/>
            </p:nvPicPr>
            <p:blipFill>
              <a:blip r:embed="rId11"/>
              <a:stretch>
                <a:fillRect/>
              </a:stretch>
            </p:blipFill>
            <p:spPr>
              <a:xfrm>
                <a:off x="4097036" y="3779610"/>
                <a:ext cx="965148" cy="1546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7" name="Ink 48">
                <a:extLst>
                  <a:ext uri="{FF2B5EF4-FFF2-40B4-BE49-F238E27FC236}">
                    <a16:creationId xmlns:a16="http://schemas.microsoft.com/office/drawing/2014/main" id="{BB58C2F2-EFF3-5174-4AC1-E16391BA5F9A}"/>
                  </a:ext>
                </a:extLst>
              </p14:cNvPr>
              <p14:cNvContentPartPr/>
              <p14:nvPr/>
            </p14:nvContentPartPr>
            <p14:xfrm>
              <a:off x="2615990" y="4509330"/>
              <a:ext cx="544320" cy="299520"/>
            </p14:xfrm>
          </p:contentPart>
        </mc:Choice>
        <mc:Fallback xmlns="">
          <p:pic>
            <p:nvPicPr>
              <p:cNvPr id="47" name="Ink 48">
                <a:extLst>
                  <a:ext uri="{FF2B5EF4-FFF2-40B4-BE49-F238E27FC236}">
                    <a16:creationId xmlns:a16="http://schemas.microsoft.com/office/drawing/2014/main" id="{BB58C2F2-EFF3-5174-4AC1-E16391BA5F9A}"/>
                  </a:ext>
                </a:extLst>
              </p:cNvPr>
              <p:cNvPicPr/>
              <p:nvPr/>
            </p:nvPicPr>
            <p:blipFill>
              <a:blip r:embed="rId13"/>
              <a:stretch>
                <a:fillRect/>
              </a:stretch>
            </p:blipFill>
            <p:spPr>
              <a:xfrm>
                <a:off x="2600510" y="4493850"/>
                <a:ext cx="57492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8" name="Ink 48">
                <a:extLst>
                  <a:ext uri="{FF2B5EF4-FFF2-40B4-BE49-F238E27FC236}">
                    <a16:creationId xmlns:a16="http://schemas.microsoft.com/office/drawing/2014/main" id="{1F04AAA8-2F8E-3E4F-9100-1DCB64727581}"/>
                  </a:ext>
                </a:extLst>
              </p14:cNvPr>
              <p14:cNvContentPartPr/>
              <p14:nvPr/>
            </p14:nvContentPartPr>
            <p14:xfrm>
              <a:off x="884750" y="4054290"/>
              <a:ext cx="1164600" cy="1259640"/>
            </p14:xfrm>
          </p:contentPart>
        </mc:Choice>
        <mc:Fallback xmlns="">
          <p:pic>
            <p:nvPicPr>
              <p:cNvPr id="48" name="Ink 48">
                <a:extLst>
                  <a:ext uri="{FF2B5EF4-FFF2-40B4-BE49-F238E27FC236}">
                    <a16:creationId xmlns:a16="http://schemas.microsoft.com/office/drawing/2014/main" id="{1F04AAA8-2F8E-3E4F-9100-1DCB64727581}"/>
                  </a:ext>
                </a:extLst>
              </p:cNvPr>
              <p:cNvPicPr/>
              <p:nvPr/>
            </p:nvPicPr>
            <p:blipFill>
              <a:blip r:embed="rId15"/>
              <a:stretch>
                <a:fillRect/>
              </a:stretch>
            </p:blipFill>
            <p:spPr>
              <a:xfrm>
                <a:off x="869270" y="4038810"/>
                <a:ext cx="1195200" cy="1290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9" name="Ink 48">
                <a:extLst>
                  <a:ext uri="{FF2B5EF4-FFF2-40B4-BE49-F238E27FC236}">
                    <a16:creationId xmlns:a16="http://schemas.microsoft.com/office/drawing/2014/main" id="{55E425D0-DC3C-FC19-F368-D248DEFC7E70}"/>
                  </a:ext>
                </a:extLst>
              </p14:cNvPr>
              <p14:cNvContentPartPr/>
              <p14:nvPr/>
            </p14:nvContentPartPr>
            <p14:xfrm>
              <a:off x="4953830" y="3329970"/>
              <a:ext cx="32040" cy="264240"/>
            </p14:xfrm>
          </p:contentPart>
        </mc:Choice>
        <mc:Fallback xmlns="">
          <p:pic>
            <p:nvPicPr>
              <p:cNvPr id="49" name="Ink 48">
                <a:extLst>
                  <a:ext uri="{FF2B5EF4-FFF2-40B4-BE49-F238E27FC236}">
                    <a16:creationId xmlns:a16="http://schemas.microsoft.com/office/drawing/2014/main" id="{55E425D0-DC3C-FC19-F368-D248DEFC7E70}"/>
                  </a:ext>
                </a:extLst>
              </p:cNvPr>
              <p:cNvPicPr/>
              <p:nvPr/>
            </p:nvPicPr>
            <p:blipFill>
              <a:blip r:embed="rId17"/>
              <a:stretch>
                <a:fillRect/>
              </a:stretch>
            </p:blipFill>
            <p:spPr>
              <a:xfrm>
                <a:off x="4938350" y="3314511"/>
                <a:ext cx="62640" cy="294798"/>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0" name="Ink 49">
                <a:extLst>
                  <a:ext uri="{FF2B5EF4-FFF2-40B4-BE49-F238E27FC236}">
                    <a16:creationId xmlns:a16="http://schemas.microsoft.com/office/drawing/2014/main" id="{6EFCB9D8-52F4-8A87-AF2C-C0369992E392}"/>
                  </a:ext>
                </a:extLst>
              </p14:cNvPr>
              <p14:cNvContentPartPr/>
              <p14:nvPr/>
            </p14:nvContentPartPr>
            <p14:xfrm>
              <a:off x="5551790" y="3642090"/>
              <a:ext cx="158040" cy="1282680"/>
            </p14:xfrm>
          </p:contentPart>
        </mc:Choice>
        <mc:Fallback xmlns="">
          <p:pic>
            <p:nvPicPr>
              <p:cNvPr id="50" name="Ink 49">
                <a:extLst>
                  <a:ext uri="{FF2B5EF4-FFF2-40B4-BE49-F238E27FC236}">
                    <a16:creationId xmlns:a16="http://schemas.microsoft.com/office/drawing/2014/main" id="{6EFCB9D8-52F4-8A87-AF2C-C0369992E392}"/>
                  </a:ext>
                </a:extLst>
              </p:cNvPr>
              <p:cNvPicPr/>
              <p:nvPr/>
            </p:nvPicPr>
            <p:blipFill>
              <a:blip r:embed="rId19"/>
              <a:stretch>
                <a:fillRect/>
              </a:stretch>
            </p:blipFill>
            <p:spPr>
              <a:xfrm>
                <a:off x="5536275" y="3626610"/>
                <a:ext cx="188710" cy="1313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1" name="Ink 50">
                <a:extLst>
                  <a:ext uri="{FF2B5EF4-FFF2-40B4-BE49-F238E27FC236}">
                    <a16:creationId xmlns:a16="http://schemas.microsoft.com/office/drawing/2014/main" id="{F01EF6BF-27BD-5E96-63AD-E84683CFB53C}"/>
                  </a:ext>
                </a:extLst>
              </p14:cNvPr>
              <p14:cNvContentPartPr/>
              <p14:nvPr/>
            </p14:nvContentPartPr>
            <p14:xfrm>
              <a:off x="5647550" y="3578010"/>
              <a:ext cx="502560" cy="1603800"/>
            </p14:xfrm>
          </p:contentPart>
        </mc:Choice>
        <mc:Fallback xmlns="">
          <p:pic>
            <p:nvPicPr>
              <p:cNvPr id="51" name="Ink 50">
                <a:extLst>
                  <a:ext uri="{FF2B5EF4-FFF2-40B4-BE49-F238E27FC236}">
                    <a16:creationId xmlns:a16="http://schemas.microsoft.com/office/drawing/2014/main" id="{F01EF6BF-27BD-5E96-63AD-E84683CFB53C}"/>
                  </a:ext>
                </a:extLst>
              </p:cNvPr>
              <p:cNvPicPr/>
              <p:nvPr/>
            </p:nvPicPr>
            <p:blipFill>
              <a:blip r:embed="rId21"/>
              <a:stretch>
                <a:fillRect/>
              </a:stretch>
            </p:blipFill>
            <p:spPr>
              <a:xfrm>
                <a:off x="5632070" y="3562527"/>
                <a:ext cx="533160" cy="1634407"/>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2" name="Ink 51">
                <a:extLst>
                  <a:ext uri="{FF2B5EF4-FFF2-40B4-BE49-F238E27FC236}">
                    <a16:creationId xmlns:a16="http://schemas.microsoft.com/office/drawing/2014/main" id="{353FE90C-CB2E-99F5-391B-11B8D2E64AA0}"/>
                  </a:ext>
                </a:extLst>
              </p14:cNvPr>
              <p14:cNvContentPartPr/>
              <p14:nvPr/>
            </p14:nvContentPartPr>
            <p14:xfrm>
              <a:off x="5596070" y="4969770"/>
              <a:ext cx="316080" cy="58680"/>
            </p14:xfrm>
          </p:contentPart>
        </mc:Choice>
        <mc:Fallback xmlns="">
          <p:pic>
            <p:nvPicPr>
              <p:cNvPr id="52" name="Ink 51">
                <a:extLst>
                  <a:ext uri="{FF2B5EF4-FFF2-40B4-BE49-F238E27FC236}">
                    <a16:creationId xmlns:a16="http://schemas.microsoft.com/office/drawing/2014/main" id="{353FE90C-CB2E-99F5-391B-11B8D2E64AA0}"/>
                  </a:ext>
                </a:extLst>
              </p:cNvPr>
              <p:cNvPicPr/>
              <p:nvPr/>
            </p:nvPicPr>
            <p:blipFill>
              <a:blip r:embed="rId23"/>
              <a:stretch>
                <a:fillRect/>
              </a:stretch>
            </p:blipFill>
            <p:spPr>
              <a:xfrm>
                <a:off x="5580590" y="4954290"/>
                <a:ext cx="34668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3" name="Ink 52">
                <a:extLst>
                  <a:ext uri="{FF2B5EF4-FFF2-40B4-BE49-F238E27FC236}">
                    <a16:creationId xmlns:a16="http://schemas.microsoft.com/office/drawing/2014/main" id="{28302018-88E5-5483-5234-4BAAF3D9D107}"/>
                  </a:ext>
                </a:extLst>
              </p14:cNvPr>
              <p14:cNvContentPartPr/>
              <p14:nvPr/>
            </p14:nvContentPartPr>
            <p14:xfrm>
              <a:off x="5784710" y="3107130"/>
              <a:ext cx="312480" cy="212040"/>
            </p14:xfrm>
          </p:contentPart>
        </mc:Choice>
        <mc:Fallback xmlns="">
          <p:pic>
            <p:nvPicPr>
              <p:cNvPr id="53" name="Ink 52">
                <a:extLst>
                  <a:ext uri="{FF2B5EF4-FFF2-40B4-BE49-F238E27FC236}">
                    <a16:creationId xmlns:a16="http://schemas.microsoft.com/office/drawing/2014/main" id="{28302018-88E5-5483-5234-4BAAF3D9D107}"/>
                  </a:ext>
                </a:extLst>
              </p:cNvPr>
              <p:cNvPicPr/>
              <p:nvPr/>
            </p:nvPicPr>
            <p:blipFill>
              <a:blip r:embed="rId25"/>
              <a:stretch>
                <a:fillRect/>
              </a:stretch>
            </p:blipFill>
            <p:spPr>
              <a:xfrm>
                <a:off x="5769248" y="3091650"/>
                <a:ext cx="343045"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4" name="Ink 53">
                <a:extLst>
                  <a:ext uri="{FF2B5EF4-FFF2-40B4-BE49-F238E27FC236}">
                    <a16:creationId xmlns:a16="http://schemas.microsoft.com/office/drawing/2014/main" id="{BB66D8F6-C752-CEA4-3B61-7698BF76E150}"/>
                  </a:ext>
                </a:extLst>
              </p14:cNvPr>
              <p14:cNvContentPartPr/>
              <p14:nvPr/>
            </p14:nvContentPartPr>
            <p14:xfrm>
              <a:off x="5985590" y="3059610"/>
              <a:ext cx="180360" cy="100800"/>
            </p14:xfrm>
          </p:contentPart>
        </mc:Choice>
        <mc:Fallback xmlns="">
          <p:pic>
            <p:nvPicPr>
              <p:cNvPr id="54" name="Ink 53">
                <a:extLst>
                  <a:ext uri="{FF2B5EF4-FFF2-40B4-BE49-F238E27FC236}">
                    <a16:creationId xmlns:a16="http://schemas.microsoft.com/office/drawing/2014/main" id="{BB66D8F6-C752-CEA4-3B61-7698BF76E150}"/>
                  </a:ext>
                </a:extLst>
              </p:cNvPr>
              <p:cNvPicPr/>
              <p:nvPr/>
            </p:nvPicPr>
            <p:blipFill>
              <a:blip r:embed="rId27"/>
              <a:stretch>
                <a:fillRect/>
              </a:stretch>
            </p:blipFill>
            <p:spPr>
              <a:xfrm>
                <a:off x="5970110" y="3044130"/>
                <a:ext cx="2109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5" name="Ink 54">
                <a:extLst>
                  <a:ext uri="{FF2B5EF4-FFF2-40B4-BE49-F238E27FC236}">
                    <a16:creationId xmlns:a16="http://schemas.microsoft.com/office/drawing/2014/main" id="{1A50FBA8-7941-55D3-BA0B-1612F46C1438}"/>
                  </a:ext>
                </a:extLst>
              </p14:cNvPr>
              <p14:cNvContentPartPr/>
              <p14:nvPr/>
            </p14:nvContentPartPr>
            <p14:xfrm>
              <a:off x="6316070" y="3313410"/>
              <a:ext cx="29880" cy="16200"/>
            </p14:xfrm>
          </p:contentPart>
        </mc:Choice>
        <mc:Fallback xmlns="">
          <p:pic>
            <p:nvPicPr>
              <p:cNvPr id="55" name="Ink 54">
                <a:extLst>
                  <a:ext uri="{FF2B5EF4-FFF2-40B4-BE49-F238E27FC236}">
                    <a16:creationId xmlns:a16="http://schemas.microsoft.com/office/drawing/2014/main" id="{1A50FBA8-7941-55D3-BA0B-1612F46C1438}"/>
                  </a:ext>
                </a:extLst>
              </p:cNvPr>
              <p:cNvPicPr/>
              <p:nvPr/>
            </p:nvPicPr>
            <p:blipFill>
              <a:blip r:embed="rId29"/>
              <a:stretch>
                <a:fillRect/>
              </a:stretch>
            </p:blipFill>
            <p:spPr>
              <a:xfrm>
                <a:off x="6300401" y="3297930"/>
                <a:ext cx="60853"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5" name="Ink 65">
                <a:extLst>
                  <a:ext uri="{FF2B5EF4-FFF2-40B4-BE49-F238E27FC236}">
                    <a16:creationId xmlns:a16="http://schemas.microsoft.com/office/drawing/2014/main" id="{1733F8DF-AA47-F944-80AA-8C168298C63C}"/>
                  </a:ext>
                </a:extLst>
              </p14:cNvPr>
              <p14:cNvContentPartPr/>
              <p14:nvPr/>
            </p14:nvContentPartPr>
            <p14:xfrm>
              <a:off x="2344910" y="4054290"/>
              <a:ext cx="487440" cy="386640"/>
            </p14:xfrm>
          </p:contentPart>
        </mc:Choice>
        <mc:Fallback xmlns="">
          <p:pic>
            <p:nvPicPr>
              <p:cNvPr id="65" name="Ink 65">
                <a:extLst>
                  <a:ext uri="{FF2B5EF4-FFF2-40B4-BE49-F238E27FC236}">
                    <a16:creationId xmlns:a16="http://schemas.microsoft.com/office/drawing/2014/main" id="{1733F8DF-AA47-F944-80AA-8C168298C63C}"/>
                  </a:ext>
                </a:extLst>
              </p:cNvPr>
              <p:cNvPicPr/>
              <p:nvPr/>
            </p:nvPicPr>
            <p:blipFill>
              <a:blip r:embed="rId31"/>
              <a:stretch>
                <a:fillRect/>
              </a:stretch>
            </p:blipFill>
            <p:spPr>
              <a:xfrm>
                <a:off x="2329419" y="4038810"/>
                <a:ext cx="518063" cy="417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6" name="Ink 86">
                <a:extLst>
                  <a:ext uri="{FF2B5EF4-FFF2-40B4-BE49-F238E27FC236}">
                    <a16:creationId xmlns:a16="http://schemas.microsoft.com/office/drawing/2014/main" id="{73A63D94-90BE-EDEE-2FF9-DA4B19267E48}"/>
                  </a:ext>
                </a:extLst>
              </p14:cNvPr>
              <p14:cNvContentPartPr/>
              <p14:nvPr/>
            </p14:nvContentPartPr>
            <p14:xfrm>
              <a:off x="6874790" y="3747210"/>
              <a:ext cx="1390320" cy="1113840"/>
            </p14:xfrm>
          </p:contentPart>
        </mc:Choice>
        <mc:Fallback xmlns="">
          <p:pic>
            <p:nvPicPr>
              <p:cNvPr id="86" name="Ink 86">
                <a:extLst>
                  <a:ext uri="{FF2B5EF4-FFF2-40B4-BE49-F238E27FC236}">
                    <a16:creationId xmlns:a16="http://schemas.microsoft.com/office/drawing/2014/main" id="{73A63D94-90BE-EDEE-2FF9-DA4B19267E48}"/>
                  </a:ext>
                </a:extLst>
              </p:cNvPr>
              <p:cNvPicPr/>
              <p:nvPr/>
            </p:nvPicPr>
            <p:blipFill>
              <a:blip r:embed="rId33"/>
              <a:stretch>
                <a:fillRect/>
              </a:stretch>
            </p:blipFill>
            <p:spPr>
              <a:xfrm>
                <a:off x="6859310" y="3731730"/>
                <a:ext cx="1420920" cy="1144440"/>
              </a:xfrm>
              <a:prstGeom prst="rect">
                <a:avLst/>
              </a:prstGeom>
            </p:spPr>
          </p:pic>
        </mc:Fallback>
      </mc:AlternateContent>
    </p:spTree>
    <p:extLst>
      <p:ext uri="{BB962C8B-B14F-4D97-AF65-F5344CB8AC3E}">
        <p14:creationId xmlns:p14="http://schemas.microsoft.com/office/powerpoint/2010/main" val="25974948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CFC8D-A265-9E41-851A-8BC5D496C2B4}"/>
              </a:ext>
            </a:extLst>
          </p:cNvPr>
          <p:cNvSpPr>
            <a:spLocks noGrp="1"/>
          </p:cNvSpPr>
          <p:nvPr>
            <p:ph type="title"/>
          </p:nvPr>
        </p:nvSpPr>
        <p:spPr/>
        <p:txBody>
          <a:bodyPr/>
          <a:lstStyle/>
          <a:p>
            <a:r>
              <a:rPr lang="en-US"/>
              <a:t>Optimization Solver</a:t>
            </a:r>
          </a:p>
        </p:txBody>
      </p:sp>
      <p:sp>
        <p:nvSpPr>
          <p:cNvPr id="3" name="Text Placeholder 2">
            <a:extLst>
              <a:ext uri="{FF2B5EF4-FFF2-40B4-BE49-F238E27FC236}">
                <a16:creationId xmlns:a16="http://schemas.microsoft.com/office/drawing/2014/main" id="{60EEF770-39E0-C849-9762-2B480292BB8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ED4C7D6-0BBF-7442-A252-5971F8C64A3D}"/>
              </a:ext>
            </a:extLst>
          </p:cNvPr>
          <p:cNvSpPr>
            <a:spLocks noGrp="1"/>
          </p:cNvSpPr>
          <p:nvPr>
            <p:ph type="sldNum" sz="quarter" idx="12"/>
          </p:nvPr>
        </p:nvSpPr>
        <p:spPr/>
        <p:txBody>
          <a:bodyPr/>
          <a:lstStyle/>
          <a:p>
            <a:fld id="{E5932E52-A745-554A-9C07-397D5110EB4B}" type="slidenum">
              <a:rPr lang="en-US" smtClean="0"/>
              <a:pPr/>
              <a:t>51</a:t>
            </a:fld>
            <a:endParaRPr lang="en-US"/>
          </a:p>
        </p:txBody>
      </p:sp>
    </p:spTree>
    <p:extLst>
      <p:ext uri="{BB962C8B-B14F-4D97-AF65-F5344CB8AC3E}">
        <p14:creationId xmlns:p14="http://schemas.microsoft.com/office/powerpoint/2010/main" val="6938618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2967A-86EC-C24A-AA4D-98C351511B96}"/>
              </a:ext>
            </a:extLst>
          </p:cNvPr>
          <p:cNvSpPr>
            <a:spLocks noGrp="1"/>
          </p:cNvSpPr>
          <p:nvPr>
            <p:ph type="title"/>
          </p:nvPr>
        </p:nvSpPr>
        <p:spPr/>
        <p:txBody>
          <a:bodyPr/>
          <a:lstStyle/>
          <a:p>
            <a:r>
              <a:rPr lang="en-US" dirty="0"/>
              <a:t>Gradient Descent Optimization Algorithms</a:t>
            </a:r>
          </a:p>
        </p:txBody>
      </p:sp>
      <p:sp>
        <p:nvSpPr>
          <p:cNvPr id="4" name="Slide Number Placeholder 3">
            <a:extLst>
              <a:ext uri="{FF2B5EF4-FFF2-40B4-BE49-F238E27FC236}">
                <a16:creationId xmlns:a16="http://schemas.microsoft.com/office/drawing/2014/main" id="{C9B42F8D-B92A-B54D-98EE-D70F7B3325F6}"/>
              </a:ext>
            </a:extLst>
          </p:cNvPr>
          <p:cNvSpPr>
            <a:spLocks noGrp="1"/>
          </p:cNvSpPr>
          <p:nvPr>
            <p:ph type="sldNum" sz="quarter" idx="12"/>
          </p:nvPr>
        </p:nvSpPr>
        <p:spPr/>
        <p:txBody>
          <a:bodyPr/>
          <a:lstStyle/>
          <a:p>
            <a:fld id="{E5932E52-A745-554A-9C07-397D5110EB4B}" type="slidenum">
              <a:rPr lang="en-US" smtClean="0"/>
              <a:pPr/>
              <a:t>52</a:t>
            </a:fld>
            <a:endParaRPr lang="en-US"/>
          </a:p>
        </p:txBody>
      </p:sp>
      <p:pic>
        <p:nvPicPr>
          <p:cNvPr id="5" name="Picture 4">
            <a:extLst>
              <a:ext uri="{FF2B5EF4-FFF2-40B4-BE49-F238E27FC236}">
                <a16:creationId xmlns:a16="http://schemas.microsoft.com/office/drawing/2014/main" id="{66DC9D7A-47D4-244F-9EDA-27D39FC744FA}"/>
              </a:ext>
            </a:extLst>
          </p:cNvPr>
          <p:cNvPicPr>
            <a:picLocks noChangeAspect="1"/>
          </p:cNvPicPr>
          <p:nvPr/>
        </p:nvPicPr>
        <p:blipFill>
          <a:blip r:embed="rId3"/>
          <a:stretch>
            <a:fillRect/>
          </a:stretch>
        </p:blipFill>
        <p:spPr>
          <a:xfrm>
            <a:off x="5160398" y="2857500"/>
            <a:ext cx="3298389" cy="2816677"/>
          </a:xfrm>
          <a:prstGeom prst="rect">
            <a:avLst/>
          </a:prstGeom>
        </p:spPr>
      </p:pic>
      <p:sp>
        <p:nvSpPr>
          <p:cNvPr id="6" name="Rectangle 3">
            <a:extLst>
              <a:ext uri="{FF2B5EF4-FFF2-40B4-BE49-F238E27FC236}">
                <a16:creationId xmlns:a16="http://schemas.microsoft.com/office/drawing/2014/main" id="{01363117-3DDC-F941-803A-AABC1AB4583D}"/>
              </a:ext>
            </a:extLst>
          </p:cNvPr>
          <p:cNvSpPr txBox="1">
            <a:spLocks noGrp="1" noChangeArrowheads="1"/>
          </p:cNvSpPr>
          <p:nvPr>
            <p:ph idx="1"/>
          </p:nvPr>
        </p:nvSpPr>
        <p:spPr>
          <a:xfrm>
            <a:off x="0" y="531118"/>
            <a:ext cx="4937756" cy="5180227"/>
          </a:xfrm>
          <a:prstGeom prst="rect">
            <a:avLst/>
          </a:prstGeom>
        </p:spPr>
        <p:txBody>
          <a:bodyPr vert="horz" lIns="91440" tIns="45720" rIns="91440" bIns="45720" rtlCol="0">
            <a:normAutofit/>
          </a:bodyPr>
          <a:lstStyle>
            <a:lvl1pPr marL="257175" indent="-257175" algn="l" defTabSz="342900" rtl="0" eaLnBrk="1" latinLnBrk="0" hangingPunct="1">
              <a:spcBef>
                <a:spcPct val="20000"/>
              </a:spcBef>
              <a:buClr>
                <a:srgbClr val="FF8000"/>
              </a:buClr>
              <a:buFont typeface="Wingdings" charset="2"/>
              <a:buChar char="§"/>
              <a:defRPr sz="2800" kern="1200">
                <a:solidFill>
                  <a:schemeClr val="tx1"/>
                </a:solidFill>
                <a:latin typeface="Tahoma"/>
                <a:ea typeface="+mn-ea"/>
                <a:cs typeface="Tahoma"/>
              </a:defRPr>
            </a:lvl1pPr>
            <a:lvl2pPr marL="472679" indent="-214313" algn="l" defTabSz="342900" rtl="0" eaLnBrk="1" latinLnBrk="0" hangingPunct="1">
              <a:spcBef>
                <a:spcPct val="20000"/>
              </a:spcBef>
              <a:buClr>
                <a:srgbClr val="FF8000"/>
              </a:buClr>
              <a:buSzPct val="100000"/>
              <a:buFont typeface="Arial" charset="0"/>
              <a:buChar char="•"/>
              <a:tabLst>
                <a:tab pos="476250" algn="l"/>
              </a:tabLst>
              <a:defRPr sz="2400" kern="1200">
                <a:solidFill>
                  <a:schemeClr val="tx1"/>
                </a:solidFill>
                <a:latin typeface="Tahoma"/>
                <a:ea typeface="+mn-ea"/>
                <a:cs typeface="Tahoma"/>
              </a:defRPr>
            </a:lvl2pPr>
            <a:lvl3pPr marL="688181" indent="-171450" algn="l" defTabSz="342900" rtl="0" eaLnBrk="1" latinLnBrk="0" hangingPunct="1">
              <a:spcBef>
                <a:spcPct val="20000"/>
              </a:spcBef>
              <a:buClr>
                <a:srgbClr val="FF8000"/>
              </a:buClr>
              <a:buSzPct val="103000"/>
              <a:buFont typeface="Arial"/>
              <a:buChar char="•"/>
              <a:defRPr sz="1800" kern="1200">
                <a:solidFill>
                  <a:schemeClr val="tx1"/>
                </a:solidFill>
                <a:latin typeface="Tahoma"/>
                <a:ea typeface="+mn-ea"/>
                <a:cs typeface="Tahoma"/>
              </a:defRPr>
            </a:lvl3pPr>
            <a:lvl4pPr marL="1200150" indent="-171450" algn="l" defTabSz="342900" rtl="0" eaLnBrk="1" latinLnBrk="0" hangingPunct="1">
              <a:spcBef>
                <a:spcPct val="20000"/>
              </a:spcBef>
              <a:buClr>
                <a:srgbClr val="FF8000"/>
              </a:buClr>
              <a:buFont typeface="Arial"/>
              <a:buChar char="–"/>
              <a:defRPr sz="1800" kern="1200">
                <a:solidFill>
                  <a:schemeClr val="tx1"/>
                </a:solidFill>
                <a:latin typeface="Tahoma"/>
                <a:ea typeface="+mn-ea"/>
                <a:cs typeface="Tahoma"/>
              </a:defRPr>
            </a:lvl4pPr>
            <a:lvl5pPr marL="1543050" indent="-171450" algn="l" defTabSz="342900" rtl="0" eaLnBrk="1" latinLnBrk="0" hangingPunct="1">
              <a:spcBef>
                <a:spcPct val="20000"/>
              </a:spcBef>
              <a:buClr>
                <a:srgbClr val="FF8000"/>
              </a:buClr>
              <a:buFont typeface="Arial"/>
              <a:buChar char="»"/>
              <a:defRPr sz="1800" kern="1200">
                <a:solidFill>
                  <a:schemeClr val="tx1"/>
                </a:solidFill>
                <a:latin typeface="Tahoma"/>
                <a:ea typeface="+mn-ea"/>
                <a:cs typeface="Tahoma"/>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fontAlgn="auto">
              <a:lnSpc>
                <a:spcPct val="90000"/>
              </a:lnSpc>
              <a:spcAft>
                <a:spcPts val="0"/>
              </a:spcAft>
            </a:pPr>
            <a:r>
              <a:rPr lang="en-US" altLang="en-US" sz="2400" b="1" dirty="0">
                <a:ea typeface="ＭＳ Ｐゴシック" panose="020B0600070205080204" pitchFamily="34" charset="-128"/>
              </a:rPr>
              <a:t>Initialize</a:t>
            </a:r>
            <a:r>
              <a:rPr lang="en-US" altLang="en-US" sz="2400" dirty="0">
                <a:ea typeface="ＭＳ Ｐゴシック" panose="020B0600070205080204" pitchFamily="34" charset="-128"/>
              </a:rPr>
              <a:t> weights </a:t>
            </a:r>
            <a:r>
              <a:rPr lang="en-US" altLang="en-US" sz="2400" i="1" dirty="0">
                <a:ea typeface="ＭＳ Ｐゴシック" panose="020B0600070205080204" pitchFamily="34" charset="-128"/>
              </a:rPr>
              <a:t>w</a:t>
            </a:r>
          </a:p>
          <a:p>
            <a:pPr fontAlgn="auto">
              <a:lnSpc>
                <a:spcPct val="90000"/>
              </a:lnSpc>
              <a:spcAft>
                <a:spcPts val="0"/>
              </a:spcAft>
            </a:pPr>
            <a:r>
              <a:rPr lang="en-US" altLang="en-US" sz="2400" b="1" dirty="0">
                <a:ea typeface="ＭＳ Ｐゴシック" panose="020B0600070205080204" pitchFamily="34" charset="-128"/>
              </a:rPr>
              <a:t>Repeat</a:t>
            </a:r>
          </a:p>
          <a:p>
            <a:pPr lvl="1" fontAlgn="auto">
              <a:lnSpc>
                <a:spcPct val="90000"/>
              </a:lnSpc>
              <a:spcAft>
                <a:spcPts val="0"/>
              </a:spcAft>
            </a:pPr>
            <a:r>
              <a:rPr lang="en-US" altLang="en-US" sz="2000" dirty="0">
                <a:ea typeface="ＭＳ Ｐゴシック" panose="020B0600070205080204" pitchFamily="34" charset="-128"/>
              </a:rPr>
              <a:t>    For each data point </a:t>
            </a:r>
            <a:r>
              <a:rPr lang="en-US" altLang="en-US" sz="2000" i="1" dirty="0">
                <a:ea typeface="ＭＳ Ｐゴシック" panose="020B0600070205080204" pitchFamily="34" charset="-128"/>
              </a:rPr>
              <a:t>x</a:t>
            </a:r>
            <a:r>
              <a:rPr lang="en-US" altLang="en-US" sz="2000" dirty="0">
                <a:ea typeface="ＭＳ Ｐゴシック" panose="020B0600070205080204" pitchFamily="34" charset="-128"/>
              </a:rPr>
              <a:t>, do the following:</a:t>
            </a:r>
          </a:p>
          <a:p>
            <a:pPr lvl="1" fontAlgn="auto">
              <a:lnSpc>
                <a:spcPct val="90000"/>
              </a:lnSpc>
              <a:spcAft>
                <a:spcPts val="0"/>
              </a:spcAft>
            </a:pPr>
            <a:r>
              <a:rPr lang="en-US" altLang="en-US" sz="2000" dirty="0">
                <a:ea typeface="ＭＳ Ｐゴシック" panose="020B0600070205080204" pitchFamily="34" charset="-128"/>
              </a:rPr>
              <a:t>    Forward propagation: compute outputs and activations</a:t>
            </a:r>
          </a:p>
          <a:p>
            <a:pPr lvl="1" fontAlgn="auto">
              <a:lnSpc>
                <a:spcPct val="90000"/>
              </a:lnSpc>
              <a:spcAft>
                <a:spcPts val="0"/>
              </a:spcAft>
            </a:pPr>
            <a:r>
              <a:rPr lang="en-US" altLang="en-US" sz="2000" dirty="0">
                <a:ea typeface="ＭＳ Ｐゴシック" panose="020B0600070205080204" pitchFamily="34" charset="-128"/>
              </a:rPr>
              <a:t>    Backward propagation: compute errors for each output units and hidden units. Compute gradient for each weight. </a:t>
            </a:r>
          </a:p>
          <a:p>
            <a:pPr lvl="1" fontAlgn="auto">
              <a:lnSpc>
                <a:spcPct val="90000"/>
              </a:lnSpc>
              <a:spcAft>
                <a:spcPts val="0"/>
              </a:spcAft>
            </a:pPr>
            <a:r>
              <a:rPr lang="en-US" altLang="en-US" sz="2000" dirty="0">
                <a:ea typeface="ＭＳ Ｐゴシック" panose="020B0600070205080204" pitchFamily="34" charset="-128"/>
              </a:rPr>
              <a:t>    Update weight </a:t>
            </a:r>
            <a:r>
              <a:rPr lang="en-US" altLang="en-US" sz="2000" i="1" dirty="0">
                <a:latin typeface="+mn-lt"/>
                <a:ea typeface="ＭＳ Ｐゴシック" panose="020B0600070205080204" pitchFamily="34" charset="-128"/>
              </a:rPr>
              <a:t>w</a:t>
            </a:r>
            <a:r>
              <a:rPr lang="en-US" altLang="en-US" sz="2000" dirty="0">
                <a:latin typeface="+mn-lt"/>
                <a:ea typeface="ＭＳ Ｐゴシック" panose="020B0600070205080204" pitchFamily="34" charset="-128"/>
              </a:rPr>
              <a:t> *= </a:t>
            </a:r>
            <a:r>
              <a:rPr lang="en-US" altLang="en-US" sz="2000" i="1" dirty="0">
                <a:latin typeface="+mn-lt"/>
                <a:ea typeface="ＭＳ Ｐゴシック" panose="020B0600070205080204" pitchFamily="34" charset="-128"/>
              </a:rPr>
              <a:t>w</a:t>
            </a:r>
            <a:r>
              <a:rPr lang="en-US" altLang="en-US" sz="2000" dirty="0">
                <a:latin typeface="+mn-lt"/>
                <a:ea typeface="ＭＳ Ｐゴシック" panose="020B0600070205080204" pitchFamily="34" charset="-128"/>
              </a:rPr>
              <a:t> - </a:t>
            </a:r>
            <a:r>
              <a:rPr lang="el-GR" altLang="en-US" sz="2000" i="1" dirty="0">
                <a:latin typeface="+mn-lt"/>
                <a:ea typeface="ＭＳ Ｐゴシック" panose="020B0600070205080204" pitchFamily="34" charset="-128"/>
              </a:rPr>
              <a:t>η</a:t>
            </a:r>
            <a:r>
              <a:rPr lang="en-US" altLang="en-US" sz="2000" dirty="0">
                <a:latin typeface="+mn-lt"/>
                <a:ea typeface="ＭＳ Ｐゴシック" panose="020B0600070205080204" pitchFamily="34" charset="-128"/>
              </a:rPr>
              <a:t> (∂E / ∂w)</a:t>
            </a:r>
            <a:endParaRPr lang="el-GR" altLang="en-US" sz="2000" dirty="0">
              <a:latin typeface="+mn-lt"/>
              <a:ea typeface="ＭＳ Ｐゴシック" panose="020B0600070205080204" pitchFamily="34" charset="-128"/>
            </a:endParaRPr>
          </a:p>
          <a:p>
            <a:pPr fontAlgn="auto">
              <a:lnSpc>
                <a:spcPct val="90000"/>
              </a:lnSpc>
              <a:spcAft>
                <a:spcPts val="0"/>
              </a:spcAft>
              <a:buFontTx/>
              <a:buNone/>
            </a:pPr>
            <a:endParaRPr lang="en-US" altLang="en-US" sz="2400" dirty="0">
              <a:ea typeface="ＭＳ Ｐゴシック" panose="020B0600070205080204" pitchFamily="34" charset="-128"/>
            </a:endParaRPr>
          </a:p>
          <a:p>
            <a:pPr fontAlgn="auto">
              <a:lnSpc>
                <a:spcPct val="90000"/>
              </a:lnSpc>
              <a:spcAft>
                <a:spcPts val="0"/>
              </a:spcAft>
            </a:pPr>
            <a:r>
              <a:rPr lang="en-US" altLang="en-US" sz="2400" b="1" dirty="0">
                <a:ea typeface="ＭＳ Ｐゴシック" panose="020B0600070205080204" pitchFamily="34" charset="-128"/>
              </a:rPr>
              <a:t>Until</a:t>
            </a:r>
            <a:r>
              <a:rPr lang="en-US" altLang="en-US" sz="2400" dirty="0">
                <a:ea typeface="ＭＳ Ｐゴシック" panose="020B0600070205080204" pitchFamily="34" charset="-128"/>
              </a:rPr>
              <a:t> a number of iterations or errors drops below a threshold.</a:t>
            </a:r>
          </a:p>
          <a:p>
            <a:pPr fontAlgn="auto">
              <a:lnSpc>
                <a:spcPct val="90000"/>
              </a:lnSpc>
              <a:spcAft>
                <a:spcPts val="0"/>
              </a:spcAft>
            </a:pPr>
            <a:endParaRPr lang="en-US" altLang="en-US" sz="2400" dirty="0">
              <a:ea typeface="ＭＳ Ｐゴシック" panose="020B0600070205080204" pitchFamily="34" charset="-128"/>
            </a:endParaRPr>
          </a:p>
        </p:txBody>
      </p:sp>
      <p:grpSp>
        <p:nvGrpSpPr>
          <p:cNvPr id="7" name="Group 6">
            <a:extLst>
              <a:ext uri="{FF2B5EF4-FFF2-40B4-BE49-F238E27FC236}">
                <a16:creationId xmlns:a16="http://schemas.microsoft.com/office/drawing/2014/main" id="{87262B4B-A950-C84C-A569-F89976B2318C}"/>
              </a:ext>
            </a:extLst>
          </p:cNvPr>
          <p:cNvGrpSpPr/>
          <p:nvPr/>
        </p:nvGrpSpPr>
        <p:grpSpPr>
          <a:xfrm>
            <a:off x="5160398" y="565177"/>
            <a:ext cx="2675541" cy="2292323"/>
            <a:chOff x="5497513" y="1565275"/>
            <a:chExt cx="3646487" cy="3124200"/>
          </a:xfrm>
        </p:grpSpPr>
        <p:sp>
          <p:nvSpPr>
            <p:cNvPr id="8" name="Line 8">
              <a:extLst>
                <a:ext uri="{FF2B5EF4-FFF2-40B4-BE49-F238E27FC236}">
                  <a16:creationId xmlns:a16="http://schemas.microsoft.com/office/drawing/2014/main" id="{AB2182EB-79D7-C943-A5A1-662EEC868B9E}"/>
                </a:ext>
              </a:extLst>
            </p:cNvPr>
            <p:cNvSpPr>
              <a:spLocks noChangeShapeType="1"/>
            </p:cNvSpPr>
            <p:nvPr/>
          </p:nvSpPr>
          <p:spPr bwMode="auto">
            <a:xfrm>
              <a:off x="6400800" y="4267200"/>
              <a:ext cx="2743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 name="Line 9">
              <a:extLst>
                <a:ext uri="{FF2B5EF4-FFF2-40B4-BE49-F238E27FC236}">
                  <a16:creationId xmlns:a16="http://schemas.microsoft.com/office/drawing/2014/main" id="{4F5539C9-6637-EB4B-8635-A359B5D33BA5}"/>
                </a:ext>
              </a:extLst>
            </p:cNvPr>
            <p:cNvSpPr>
              <a:spLocks noChangeShapeType="1"/>
            </p:cNvSpPr>
            <p:nvPr/>
          </p:nvSpPr>
          <p:spPr bwMode="auto">
            <a:xfrm flipV="1">
              <a:off x="6400800" y="1905000"/>
              <a:ext cx="0" cy="2362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 name="Text Box 10">
              <a:extLst>
                <a:ext uri="{FF2B5EF4-FFF2-40B4-BE49-F238E27FC236}">
                  <a16:creationId xmlns:a16="http://schemas.microsoft.com/office/drawing/2014/main" id="{3192DAEB-4D14-7149-B122-2C52DAA6909C}"/>
                </a:ext>
              </a:extLst>
            </p:cNvPr>
            <p:cNvSpPr txBox="1">
              <a:spLocks noChangeArrowheads="1"/>
            </p:cNvSpPr>
            <p:nvPr/>
          </p:nvSpPr>
          <p:spPr bwMode="auto">
            <a:xfrm>
              <a:off x="5497513" y="1905000"/>
              <a:ext cx="827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a:t>Error</a:t>
              </a:r>
            </a:p>
          </p:txBody>
        </p:sp>
        <p:sp>
          <p:nvSpPr>
            <p:cNvPr id="11" name="Text Box 11">
              <a:extLst>
                <a:ext uri="{FF2B5EF4-FFF2-40B4-BE49-F238E27FC236}">
                  <a16:creationId xmlns:a16="http://schemas.microsoft.com/office/drawing/2014/main" id="{EF28E8C5-B1D8-244B-BBBE-32BDB768D958}"/>
                </a:ext>
              </a:extLst>
            </p:cNvPr>
            <p:cNvSpPr txBox="1">
              <a:spLocks noChangeArrowheads="1"/>
            </p:cNvSpPr>
            <p:nvPr/>
          </p:nvSpPr>
          <p:spPr bwMode="auto">
            <a:xfrm>
              <a:off x="8594725" y="4232275"/>
              <a:ext cx="47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a:t>W</a:t>
              </a:r>
            </a:p>
          </p:txBody>
        </p:sp>
        <p:sp>
          <p:nvSpPr>
            <p:cNvPr id="12" name="Line 13">
              <a:extLst>
                <a:ext uri="{FF2B5EF4-FFF2-40B4-BE49-F238E27FC236}">
                  <a16:creationId xmlns:a16="http://schemas.microsoft.com/office/drawing/2014/main" id="{68A8378D-452B-2E47-A698-211755E54D81}"/>
                </a:ext>
              </a:extLst>
            </p:cNvPr>
            <p:cNvSpPr>
              <a:spLocks noChangeShapeType="1"/>
            </p:cNvSpPr>
            <p:nvPr/>
          </p:nvSpPr>
          <p:spPr bwMode="auto">
            <a:xfrm>
              <a:off x="8001000" y="1981200"/>
              <a:ext cx="0" cy="1828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 name="Text Box 14">
              <a:extLst>
                <a:ext uri="{FF2B5EF4-FFF2-40B4-BE49-F238E27FC236}">
                  <a16:creationId xmlns:a16="http://schemas.microsoft.com/office/drawing/2014/main" id="{4DB5BA29-F6D5-DA4A-8565-E04775B1DC7C}"/>
                </a:ext>
              </a:extLst>
            </p:cNvPr>
            <p:cNvSpPr txBox="1">
              <a:spLocks noChangeArrowheads="1"/>
            </p:cNvSpPr>
            <p:nvPr/>
          </p:nvSpPr>
          <p:spPr bwMode="auto">
            <a:xfrm>
              <a:off x="7315200" y="1565275"/>
              <a:ext cx="1147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a:t>Minima</a:t>
              </a:r>
            </a:p>
          </p:txBody>
        </p:sp>
        <p:sp>
          <p:nvSpPr>
            <p:cNvPr id="14" name="Line 15">
              <a:extLst>
                <a:ext uri="{FF2B5EF4-FFF2-40B4-BE49-F238E27FC236}">
                  <a16:creationId xmlns:a16="http://schemas.microsoft.com/office/drawing/2014/main" id="{31CFFCC0-A8FD-B64C-8D0F-9F28B2F89301}"/>
                </a:ext>
              </a:extLst>
            </p:cNvPr>
            <p:cNvSpPr>
              <a:spLocks noChangeShapeType="1"/>
            </p:cNvSpPr>
            <p:nvPr/>
          </p:nvSpPr>
          <p:spPr bwMode="auto">
            <a:xfrm>
              <a:off x="7086600" y="3124200"/>
              <a:ext cx="914400" cy="9144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 name="Freeform 16">
              <a:extLst>
                <a:ext uri="{FF2B5EF4-FFF2-40B4-BE49-F238E27FC236}">
                  <a16:creationId xmlns:a16="http://schemas.microsoft.com/office/drawing/2014/main" id="{14FA62EC-116E-AA4C-A3A2-6ADDC82B0A20}"/>
                </a:ext>
              </a:extLst>
            </p:cNvPr>
            <p:cNvSpPr>
              <a:spLocks/>
            </p:cNvSpPr>
            <p:nvPr/>
          </p:nvSpPr>
          <p:spPr bwMode="auto">
            <a:xfrm>
              <a:off x="7143750" y="2419350"/>
              <a:ext cx="1609725" cy="1416050"/>
            </a:xfrm>
            <a:custGeom>
              <a:avLst/>
              <a:gdLst>
                <a:gd name="T0" fmla="*/ 2147483647 w 1014"/>
                <a:gd name="T1" fmla="*/ 0 h 892"/>
                <a:gd name="T2" fmla="*/ 2147483647 w 1014"/>
                <a:gd name="T3" fmla="*/ 2147483647 h 892"/>
                <a:gd name="T4" fmla="*/ 2147483647 w 1014"/>
                <a:gd name="T5" fmla="*/ 2147483647 h 892"/>
                <a:gd name="T6" fmla="*/ 2147483647 w 1014"/>
                <a:gd name="T7" fmla="*/ 2147483647 h 892"/>
                <a:gd name="T8" fmla="*/ 2147483647 w 1014"/>
                <a:gd name="T9" fmla="*/ 2147483647 h 892"/>
                <a:gd name="T10" fmla="*/ 2147483647 w 1014"/>
                <a:gd name="T11" fmla="*/ 2147483647 h 892"/>
                <a:gd name="T12" fmla="*/ 2147483647 w 1014"/>
                <a:gd name="T13" fmla="*/ 2147483647 h 892"/>
                <a:gd name="T14" fmla="*/ 2147483647 w 1014"/>
                <a:gd name="T15" fmla="*/ 2147483647 h 892"/>
                <a:gd name="T16" fmla="*/ 2147483647 w 1014"/>
                <a:gd name="T17" fmla="*/ 2147483647 h 892"/>
                <a:gd name="T18" fmla="*/ 2147483647 w 1014"/>
                <a:gd name="T19" fmla="*/ 2147483647 h 892"/>
                <a:gd name="T20" fmla="*/ 2147483647 w 1014"/>
                <a:gd name="T21" fmla="*/ 2147483647 h 892"/>
                <a:gd name="T22" fmla="*/ 2147483647 w 1014"/>
                <a:gd name="T23" fmla="*/ 2147483647 h 892"/>
                <a:gd name="T24" fmla="*/ 2147483647 w 1014"/>
                <a:gd name="T25" fmla="*/ 2147483647 h 892"/>
                <a:gd name="T26" fmla="*/ 2147483647 w 1014"/>
                <a:gd name="T27" fmla="*/ 2147483647 h 892"/>
                <a:gd name="T28" fmla="*/ 2147483647 w 1014"/>
                <a:gd name="T29" fmla="*/ 2147483647 h 892"/>
                <a:gd name="T30" fmla="*/ 2147483647 w 1014"/>
                <a:gd name="T31" fmla="*/ 2147483647 h 892"/>
                <a:gd name="T32" fmla="*/ 2147483647 w 1014"/>
                <a:gd name="T33" fmla="*/ 2147483647 h 892"/>
                <a:gd name="T34" fmla="*/ 2147483647 w 1014"/>
                <a:gd name="T35" fmla="*/ 2147483647 h 89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14"/>
                <a:gd name="T55" fmla="*/ 0 h 892"/>
                <a:gd name="T56" fmla="*/ 1014 w 1014"/>
                <a:gd name="T57" fmla="*/ 892 h 89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14" h="892">
                  <a:moveTo>
                    <a:pt x="21" y="0"/>
                  </a:moveTo>
                  <a:cubicBezTo>
                    <a:pt x="6" y="61"/>
                    <a:pt x="0" y="256"/>
                    <a:pt x="49" y="330"/>
                  </a:cubicBezTo>
                  <a:cubicBezTo>
                    <a:pt x="51" y="340"/>
                    <a:pt x="51" y="350"/>
                    <a:pt x="56" y="359"/>
                  </a:cubicBezTo>
                  <a:cubicBezTo>
                    <a:pt x="59" y="365"/>
                    <a:pt x="68" y="367"/>
                    <a:pt x="71" y="373"/>
                  </a:cubicBezTo>
                  <a:cubicBezTo>
                    <a:pt x="76" y="384"/>
                    <a:pt x="74" y="397"/>
                    <a:pt x="78" y="408"/>
                  </a:cubicBezTo>
                  <a:cubicBezTo>
                    <a:pt x="99" y="461"/>
                    <a:pt x="112" y="477"/>
                    <a:pt x="141" y="520"/>
                  </a:cubicBezTo>
                  <a:cubicBezTo>
                    <a:pt x="181" y="579"/>
                    <a:pt x="203" y="652"/>
                    <a:pt x="246" y="710"/>
                  </a:cubicBezTo>
                  <a:cubicBezTo>
                    <a:pt x="265" y="736"/>
                    <a:pt x="295" y="749"/>
                    <a:pt x="316" y="773"/>
                  </a:cubicBezTo>
                  <a:cubicBezTo>
                    <a:pt x="346" y="808"/>
                    <a:pt x="371" y="828"/>
                    <a:pt x="415" y="843"/>
                  </a:cubicBezTo>
                  <a:cubicBezTo>
                    <a:pt x="449" y="869"/>
                    <a:pt x="485" y="884"/>
                    <a:pt x="527" y="892"/>
                  </a:cubicBezTo>
                  <a:cubicBezTo>
                    <a:pt x="560" y="890"/>
                    <a:pt x="593" y="890"/>
                    <a:pt x="625" y="885"/>
                  </a:cubicBezTo>
                  <a:cubicBezTo>
                    <a:pt x="649" y="881"/>
                    <a:pt x="672" y="858"/>
                    <a:pt x="696" y="850"/>
                  </a:cubicBezTo>
                  <a:cubicBezTo>
                    <a:pt x="716" y="830"/>
                    <a:pt x="739" y="814"/>
                    <a:pt x="759" y="794"/>
                  </a:cubicBezTo>
                  <a:cubicBezTo>
                    <a:pt x="767" y="769"/>
                    <a:pt x="796" y="729"/>
                    <a:pt x="815" y="710"/>
                  </a:cubicBezTo>
                  <a:cubicBezTo>
                    <a:pt x="827" y="675"/>
                    <a:pt x="837" y="649"/>
                    <a:pt x="857" y="618"/>
                  </a:cubicBezTo>
                  <a:cubicBezTo>
                    <a:pt x="871" y="562"/>
                    <a:pt x="887" y="502"/>
                    <a:pt x="913" y="450"/>
                  </a:cubicBezTo>
                  <a:cubicBezTo>
                    <a:pt x="927" y="378"/>
                    <a:pt x="968" y="322"/>
                    <a:pt x="991" y="253"/>
                  </a:cubicBezTo>
                  <a:cubicBezTo>
                    <a:pt x="1014" y="184"/>
                    <a:pt x="991" y="108"/>
                    <a:pt x="991" y="35"/>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 name="Line 17">
              <a:extLst>
                <a:ext uri="{FF2B5EF4-FFF2-40B4-BE49-F238E27FC236}">
                  <a16:creationId xmlns:a16="http://schemas.microsoft.com/office/drawing/2014/main" id="{06AB8F25-C053-0F4E-A6EE-ED6E74D506F6}"/>
                </a:ext>
              </a:extLst>
            </p:cNvPr>
            <p:cNvSpPr>
              <a:spLocks noChangeShapeType="1"/>
            </p:cNvSpPr>
            <p:nvPr/>
          </p:nvSpPr>
          <p:spPr bwMode="auto">
            <a:xfrm flipH="1">
              <a:off x="8566150" y="2590800"/>
              <a:ext cx="228600" cy="9144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 name="Oval 20">
              <a:extLst>
                <a:ext uri="{FF2B5EF4-FFF2-40B4-BE49-F238E27FC236}">
                  <a16:creationId xmlns:a16="http://schemas.microsoft.com/office/drawing/2014/main" id="{3CF204C4-65F6-D747-9E01-4B51DAB9602B}"/>
                </a:ext>
              </a:extLst>
            </p:cNvPr>
            <p:cNvSpPr>
              <a:spLocks noChangeArrowheads="1"/>
            </p:cNvSpPr>
            <p:nvPr/>
          </p:nvSpPr>
          <p:spPr bwMode="auto">
            <a:xfrm>
              <a:off x="7543800" y="3567113"/>
              <a:ext cx="76200" cy="762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18" name="Oval 21">
              <a:extLst>
                <a:ext uri="{FF2B5EF4-FFF2-40B4-BE49-F238E27FC236}">
                  <a16:creationId xmlns:a16="http://schemas.microsoft.com/office/drawing/2014/main" id="{BB9F00AE-9597-134C-805D-7B9F4EFBED62}"/>
                </a:ext>
              </a:extLst>
            </p:cNvPr>
            <p:cNvSpPr>
              <a:spLocks noChangeArrowheads="1"/>
            </p:cNvSpPr>
            <p:nvPr/>
          </p:nvSpPr>
          <p:spPr bwMode="auto">
            <a:xfrm>
              <a:off x="8686800" y="2819400"/>
              <a:ext cx="76200" cy="762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grpSp>
      <p:sp>
        <p:nvSpPr>
          <p:cNvPr id="3" name="Rectangle 2">
            <a:extLst>
              <a:ext uri="{FF2B5EF4-FFF2-40B4-BE49-F238E27FC236}">
                <a16:creationId xmlns:a16="http://schemas.microsoft.com/office/drawing/2014/main" id="{D6FB901B-5F6B-33B3-8B47-A1DDDE97899A}"/>
              </a:ext>
            </a:extLst>
          </p:cNvPr>
          <p:cNvSpPr/>
          <p:nvPr/>
        </p:nvSpPr>
        <p:spPr>
          <a:xfrm>
            <a:off x="2573079" y="3721395"/>
            <a:ext cx="2158409" cy="30834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19" name="Ink 18">
                <a:extLst>
                  <a:ext uri="{FF2B5EF4-FFF2-40B4-BE49-F238E27FC236}">
                    <a16:creationId xmlns:a16="http://schemas.microsoft.com/office/drawing/2014/main" id="{E0EC2BE4-41DF-53A5-FF46-AA18FEE21292}"/>
                  </a:ext>
                </a:extLst>
              </p14:cNvPr>
              <p14:cNvContentPartPr/>
              <p14:nvPr/>
            </p14:nvContentPartPr>
            <p14:xfrm>
              <a:off x="3769070" y="4181370"/>
              <a:ext cx="253800" cy="32040"/>
            </p14:xfrm>
          </p:contentPart>
        </mc:Choice>
        <mc:Fallback xmlns="">
          <p:pic>
            <p:nvPicPr>
              <p:cNvPr id="19" name="Ink 18">
                <a:extLst>
                  <a:ext uri="{FF2B5EF4-FFF2-40B4-BE49-F238E27FC236}">
                    <a16:creationId xmlns:a16="http://schemas.microsoft.com/office/drawing/2014/main" id="{E0EC2BE4-41DF-53A5-FF46-AA18FEE21292}"/>
                  </a:ext>
                </a:extLst>
              </p:cNvPr>
              <p:cNvPicPr/>
              <p:nvPr/>
            </p:nvPicPr>
            <p:blipFill>
              <a:blip r:embed="rId5"/>
              <a:stretch>
                <a:fillRect/>
              </a:stretch>
            </p:blipFill>
            <p:spPr>
              <a:xfrm>
                <a:off x="3753590" y="4165890"/>
                <a:ext cx="28440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4" name="Ink 24">
                <a:extLst>
                  <a:ext uri="{FF2B5EF4-FFF2-40B4-BE49-F238E27FC236}">
                    <a16:creationId xmlns:a16="http://schemas.microsoft.com/office/drawing/2014/main" id="{305E6F87-742F-CC13-BF72-FC6A8BC72E92}"/>
                  </a:ext>
                </a:extLst>
              </p14:cNvPr>
              <p14:cNvContentPartPr/>
              <p14:nvPr/>
            </p14:nvContentPartPr>
            <p14:xfrm>
              <a:off x="6287990" y="1292730"/>
              <a:ext cx="1333080" cy="1227240"/>
            </p14:xfrm>
          </p:contentPart>
        </mc:Choice>
        <mc:Fallback xmlns="">
          <p:pic>
            <p:nvPicPr>
              <p:cNvPr id="24" name="Ink 24">
                <a:extLst>
                  <a:ext uri="{FF2B5EF4-FFF2-40B4-BE49-F238E27FC236}">
                    <a16:creationId xmlns:a16="http://schemas.microsoft.com/office/drawing/2014/main" id="{305E6F87-742F-CC13-BF72-FC6A8BC72E92}"/>
                  </a:ext>
                </a:extLst>
              </p:cNvPr>
              <p:cNvPicPr/>
              <p:nvPr/>
            </p:nvPicPr>
            <p:blipFill>
              <a:blip r:embed="rId7"/>
              <a:stretch>
                <a:fillRect/>
              </a:stretch>
            </p:blipFill>
            <p:spPr>
              <a:xfrm>
                <a:off x="6272514" y="1277255"/>
                <a:ext cx="1363672" cy="1257831"/>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Ink 24">
                <a:extLst>
                  <a:ext uri="{FF2B5EF4-FFF2-40B4-BE49-F238E27FC236}">
                    <a16:creationId xmlns:a16="http://schemas.microsoft.com/office/drawing/2014/main" id="{2F53F1DA-5D46-E4F8-B3E1-9377C41AB317}"/>
                  </a:ext>
                </a:extLst>
              </p14:cNvPr>
              <p14:cNvContentPartPr/>
              <p14:nvPr/>
            </p14:nvContentPartPr>
            <p14:xfrm>
              <a:off x="7943630" y="1212810"/>
              <a:ext cx="354960" cy="280800"/>
            </p14:xfrm>
          </p:contentPart>
        </mc:Choice>
        <mc:Fallback xmlns="">
          <p:pic>
            <p:nvPicPr>
              <p:cNvPr id="25" name="Ink 24">
                <a:extLst>
                  <a:ext uri="{FF2B5EF4-FFF2-40B4-BE49-F238E27FC236}">
                    <a16:creationId xmlns:a16="http://schemas.microsoft.com/office/drawing/2014/main" id="{2F53F1DA-5D46-E4F8-B3E1-9377C41AB317}"/>
                  </a:ext>
                </a:extLst>
              </p:cNvPr>
              <p:cNvPicPr/>
              <p:nvPr/>
            </p:nvPicPr>
            <p:blipFill>
              <a:blip r:embed="rId9"/>
              <a:stretch>
                <a:fillRect/>
              </a:stretch>
            </p:blipFill>
            <p:spPr>
              <a:xfrm>
                <a:off x="7928134" y="1197330"/>
                <a:ext cx="385591"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Ink 29">
                <a:extLst>
                  <a:ext uri="{FF2B5EF4-FFF2-40B4-BE49-F238E27FC236}">
                    <a16:creationId xmlns:a16="http://schemas.microsoft.com/office/drawing/2014/main" id="{A065DF0E-BBB4-A4F1-541C-802DA87D6273}"/>
                  </a:ext>
                </a:extLst>
              </p14:cNvPr>
              <p14:cNvContentPartPr/>
              <p14:nvPr/>
            </p14:nvContentPartPr>
            <p14:xfrm>
              <a:off x="6459710" y="942810"/>
              <a:ext cx="1188000" cy="249120"/>
            </p14:xfrm>
          </p:contentPart>
        </mc:Choice>
        <mc:Fallback xmlns="">
          <p:pic>
            <p:nvPicPr>
              <p:cNvPr id="29" name="Ink 29">
                <a:extLst>
                  <a:ext uri="{FF2B5EF4-FFF2-40B4-BE49-F238E27FC236}">
                    <a16:creationId xmlns:a16="http://schemas.microsoft.com/office/drawing/2014/main" id="{A065DF0E-BBB4-A4F1-541C-802DA87D6273}"/>
                  </a:ext>
                </a:extLst>
              </p:cNvPr>
              <p:cNvPicPr/>
              <p:nvPr/>
            </p:nvPicPr>
            <p:blipFill>
              <a:blip r:embed="rId13"/>
              <a:stretch>
                <a:fillRect/>
              </a:stretch>
            </p:blipFill>
            <p:spPr>
              <a:xfrm>
                <a:off x="6444230" y="927330"/>
                <a:ext cx="121860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Ink 32">
                <a:extLst>
                  <a:ext uri="{FF2B5EF4-FFF2-40B4-BE49-F238E27FC236}">
                    <a16:creationId xmlns:a16="http://schemas.microsoft.com/office/drawing/2014/main" id="{0A8FF9DC-443D-DA61-36F6-E87E9833E466}"/>
                  </a:ext>
                </a:extLst>
              </p14:cNvPr>
              <p14:cNvContentPartPr/>
              <p14:nvPr/>
            </p14:nvContentPartPr>
            <p14:xfrm>
              <a:off x="4520030" y="3417090"/>
              <a:ext cx="153720" cy="312120"/>
            </p14:xfrm>
          </p:contentPart>
        </mc:Choice>
        <mc:Fallback xmlns="">
          <p:pic>
            <p:nvPicPr>
              <p:cNvPr id="32" name="Ink 32">
                <a:extLst>
                  <a:ext uri="{FF2B5EF4-FFF2-40B4-BE49-F238E27FC236}">
                    <a16:creationId xmlns:a16="http://schemas.microsoft.com/office/drawing/2014/main" id="{0A8FF9DC-443D-DA61-36F6-E87E9833E466}"/>
                  </a:ext>
                </a:extLst>
              </p:cNvPr>
              <p:cNvPicPr/>
              <p:nvPr/>
            </p:nvPicPr>
            <p:blipFill>
              <a:blip r:embed="rId15"/>
              <a:stretch>
                <a:fillRect/>
              </a:stretch>
            </p:blipFill>
            <p:spPr>
              <a:xfrm>
                <a:off x="4504586" y="3401610"/>
                <a:ext cx="184249"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9" name="Ink 39">
                <a:extLst>
                  <a:ext uri="{FF2B5EF4-FFF2-40B4-BE49-F238E27FC236}">
                    <a16:creationId xmlns:a16="http://schemas.microsoft.com/office/drawing/2014/main" id="{81844651-6C9C-9F55-9555-AEA850D868B4}"/>
                  </a:ext>
                </a:extLst>
              </p14:cNvPr>
              <p14:cNvContentPartPr/>
              <p14:nvPr/>
            </p14:nvContentPartPr>
            <p14:xfrm>
              <a:off x="4589510" y="3011730"/>
              <a:ext cx="597240" cy="335160"/>
            </p14:xfrm>
          </p:contentPart>
        </mc:Choice>
        <mc:Fallback xmlns="">
          <p:pic>
            <p:nvPicPr>
              <p:cNvPr id="39" name="Ink 39">
                <a:extLst>
                  <a:ext uri="{FF2B5EF4-FFF2-40B4-BE49-F238E27FC236}">
                    <a16:creationId xmlns:a16="http://schemas.microsoft.com/office/drawing/2014/main" id="{81844651-6C9C-9F55-9555-AEA850D868B4}"/>
                  </a:ext>
                </a:extLst>
              </p:cNvPr>
              <p:cNvPicPr/>
              <p:nvPr/>
            </p:nvPicPr>
            <p:blipFill>
              <a:blip r:embed="rId17"/>
              <a:stretch>
                <a:fillRect/>
              </a:stretch>
            </p:blipFill>
            <p:spPr>
              <a:xfrm>
                <a:off x="4574039" y="2996233"/>
                <a:ext cx="627822" cy="365793"/>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3" name="Ink 43">
                <a:extLst>
                  <a:ext uri="{FF2B5EF4-FFF2-40B4-BE49-F238E27FC236}">
                    <a16:creationId xmlns:a16="http://schemas.microsoft.com/office/drawing/2014/main" id="{F642C70E-0B8F-BB7D-4242-9041D014EE1F}"/>
                  </a:ext>
                </a:extLst>
              </p14:cNvPr>
              <p14:cNvContentPartPr/>
              <p14:nvPr/>
            </p14:nvContentPartPr>
            <p14:xfrm>
              <a:off x="2535710" y="3641370"/>
              <a:ext cx="455400" cy="495000"/>
            </p14:xfrm>
          </p:contentPart>
        </mc:Choice>
        <mc:Fallback xmlns="">
          <p:pic>
            <p:nvPicPr>
              <p:cNvPr id="43" name="Ink 43">
                <a:extLst>
                  <a:ext uri="{FF2B5EF4-FFF2-40B4-BE49-F238E27FC236}">
                    <a16:creationId xmlns:a16="http://schemas.microsoft.com/office/drawing/2014/main" id="{F642C70E-0B8F-BB7D-4242-9041D014EE1F}"/>
                  </a:ext>
                </a:extLst>
              </p:cNvPr>
              <p:cNvPicPr/>
              <p:nvPr/>
            </p:nvPicPr>
            <p:blipFill>
              <a:blip r:embed="rId19"/>
              <a:stretch>
                <a:fillRect/>
              </a:stretch>
            </p:blipFill>
            <p:spPr>
              <a:xfrm>
                <a:off x="2520230" y="3625890"/>
                <a:ext cx="486000" cy="525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5" name="Ink 56">
                <a:extLst>
                  <a:ext uri="{FF2B5EF4-FFF2-40B4-BE49-F238E27FC236}">
                    <a16:creationId xmlns:a16="http://schemas.microsoft.com/office/drawing/2014/main" id="{196F5AEB-AB49-B494-39DA-FF7D99719C1A}"/>
                  </a:ext>
                </a:extLst>
              </p14:cNvPr>
              <p14:cNvContentPartPr/>
              <p14:nvPr/>
            </p14:nvContentPartPr>
            <p14:xfrm>
              <a:off x="3202790" y="4139610"/>
              <a:ext cx="1693440" cy="386640"/>
            </p14:xfrm>
          </p:contentPart>
        </mc:Choice>
        <mc:Fallback xmlns="">
          <p:pic>
            <p:nvPicPr>
              <p:cNvPr id="55" name="Ink 56">
                <a:extLst>
                  <a:ext uri="{FF2B5EF4-FFF2-40B4-BE49-F238E27FC236}">
                    <a16:creationId xmlns:a16="http://schemas.microsoft.com/office/drawing/2014/main" id="{196F5AEB-AB49-B494-39DA-FF7D99719C1A}"/>
                  </a:ext>
                </a:extLst>
              </p:cNvPr>
              <p:cNvPicPr/>
              <p:nvPr/>
            </p:nvPicPr>
            <p:blipFill>
              <a:blip r:embed="rId21"/>
              <a:stretch>
                <a:fillRect/>
              </a:stretch>
            </p:blipFill>
            <p:spPr>
              <a:xfrm>
                <a:off x="3187307" y="4124130"/>
                <a:ext cx="1724047" cy="417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6" name="Ink 56">
                <a:extLst>
                  <a:ext uri="{FF2B5EF4-FFF2-40B4-BE49-F238E27FC236}">
                    <a16:creationId xmlns:a16="http://schemas.microsoft.com/office/drawing/2014/main" id="{AD60EFB0-9097-C80F-0DF4-6DAC9CC405D3}"/>
                  </a:ext>
                </a:extLst>
              </p14:cNvPr>
              <p14:cNvContentPartPr/>
              <p14:nvPr/>
            </p14:nvContentPartPr>
            <p14:xfrm>
              <a:off x="2392790" y="4134210"/>
              <a:ext cx="513720" cy="437760"/>
            </p14:xfrm>
          </p:contentPart>
        </mc:Choice>
        <mc:Fallback xmlns="">
          <p:pic>
            <p:nvPicPr>
              <p:cNvPr id="56" name="Ink 56">
                <a:extLst>
                  <a:ext uri="{FF2B5EF4-FFF2-40B4-BE49-F238E27FC236}">
                    <a16:creationId xmlns:a16="http://schemas.microsoft.com/office/drawing/2014/main" id="{AD60EFB0-9097-C80F-0DF4-6DAC9CC405D3}"/>
                  </a:ext>
                </a:extLst>
              </p:cNvPr>
              <p:cNvPicPr/>
              <p:nvPr/>
            </p:nvPicPr>
            <p:blipFill>
              <a:blip r:embed="rId23"/>
              <a:stretch>
                <a:fillRect/>
              </a:stretch>
            </p:blipFill>
            <p:spPr>
              <a:xfrm>
                <a:off x="2377310" y="4118730"/>
                <a:ext cx="544320" cy="468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
            <p14:nvContentPartPr>
              <p14:cNvPr id="84" name="Ink 85">
                <a:extLst>
                  <a:ext uri="{FF2B5EF4-FFF2-40B4-BE49-F238E27FC236}">
                    <a16:creationId xmlns:a16="http://schemas.microsoft.com/office/drawing/2014/main" id="{147B7CFB-C8D7-310A-CCC5-C03BE4376F22}"/>
                  </a:ext>
                </a:extLst>
              </p14:cNvPr>
              <p14:cNvContentPartPr/>
              <p14:nvPr/>
            </p14:nvContentPartPr>
            <p14:xfrm>
              <a:off x="4784630" y="244770"/>
              <a:ext cx="238320" cy="338400"/>
            </p14:xfrm>
          </p:contentPart>
        </mc:Choice>
        <mc:Fallback xmlns="">
          <p:pic>
            <p:nvPicPr>
              <p:cNvPr id="84" name="Ink 85">
                <a:extLst>
                  <a:ext uri="{FF2B5EF4-FFF2-40B4-BE49-F238E27FC236}">
                    <a16:creationId xmlns:a16="http://schemas.microsoft.com/office/drawing/2014/main" id="{147B7CFB-C8D7-310A-CCC5-C03BE4376F22}"/>
                  </a:ext>
                </a:extLst>
              </p:cNvPr>
              <p:cNvPicPr/>
              <p:nvPr/>
            </p:nvPicPr>
            <p:blipFill>
              <a:blip r:embed="rId31"/>
              <a:stretch>
                <a:fillRect/>
              </a:stretch>
            </p:blipFill>
            <p:spPr>
              <a:xfrm>
                <a:off x="4753717" y="213810"/>
                <a:ext cx="299428" cy="399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
            <p14:nvContentPartPr>
              <p14:cNvPr id="90" name="Ink 90">
                <a:extLst>
                  <a:ext uri="{FF2B5EF4-FFF2-40B4-BE49-F238E27FC236}">
                    <a16:creationId xmlns:a16="http://schemas.microsoft.com/office/drawing/2014/main" id="{9D137550-31B9-56DE-2C35-D75D2FA804A5}"/>
                  </a:ext>
                </a:extLst>
              </p14:cNvPr>
              <p14:cNvContentPartPr/>
              <p14:nvPr/>
            </p14:nvContentPartPr>
            <p14:xfrm>
              <a:off x="5285030" y="424050"/>
              <a:ext cx="293760" cy="618840"/>
            </p14:xfrm>
          </p:contentPart>
        </mc:Choice>
        <mc:Fallback xmlns="">
          <p:pic>
            <p:nvPicPr>
              <p:cNvPr id="90" name="Ink 90">
                <a:extLst>
                  <a:ext uri="{FF2B5EF4-FFF2-40B4-BE49-F238E27FC236}">
                    <a16:creationId xmlns:a16="http://schemas.microsoft.com/office/drawing/2014/main" id="{9D137550-31B9-56DE-2C35-D75D2FA804A5}"/>
                  </a:ext>
                </a:extLst>
              </p:cNvPr>
              <p:cNvPicPr/>
              <p:nvPr/>
            </p:nvPicPr>
            <p:blipFill>
              <a:blip r:embed="rId37"/>
              <a:stretch>
                <a:fillRect/>
              </a:stretch>
            </p:blipFill>
            <p:spPr>
              <a:xfrm>
                <a:off x="5254070" y="393090"/>
                <a:ext cx="354960" cy="680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
            <p14:nvContentPartPr>
              <p14:cNvPr id="94" name="Ink 94">
                <a:extLst>
                  <a:ext uri="{FF2B5EF4-FFF2-40B4-BE49-F238E27FC236}">
                    <a16:creationId xmlns:a16="http://schemas.microsoft.com/office/drawing/2014/main" id="{83851250-4E96-E495-0030-1194A1A2EFFE}"/>
                  </a:ext>
                </a:extLst>
              </p14:cNvPr>
              <p14:cNvContentPartPr/>
              <p14:nvPr/>
            </p14:nvContentPartPr>
            <p14:xfrm>
              <a:off x="3433550" y="2123970"/>
              <a:ext cx="250920" cy="483120"/>
            </p14:xfrm>
          </p:contentPart>
        </mc:Choice>
        <mc:Fallback xmlns="">
          <p:pic>
            <p:nvPicPr>
              <p:cNvPr id="94" name="Ink 94">
                <a:extLst>
                  <a:ext uri="{FF2B5EF4-FFF2-40B4-BE49-F238E27FC236}">
                    <a16:creationId xmlns:a16="http://schemas.microsoft.com/office/drawing/2014/main" id="{83851250-4E96-E495-0030-1194A1A2EFFE}"/>
                  </a:ext>
                </a:extLst>
              </p:cNvPr>
              <p:cNvPicPr/>
              <p:nvPr/>
            </p:nvPicPr>
            <p:blipFill>
              <a:blip r:embed="rId39"/>
              <a:stretch>
                <a:fillRect/>
              </a:stretch>
            </p:blipFill>
            <p:spPr>
              <a:xfrm>
                <a:off x="3402590" y="2093010"/>
                <a:ext cx="312120" cy="544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
            <p14:nvContentPartPr>
              <p14:cNvPr id="110" name="Ink 110">
                <a:extLst>
                  <a:ext uri="{FF2B5EF4-FFF2-40B4-BE49-F238E27FC236}">
                    <a16:creationId xmlns:a16="http://schemas.microsoft.com/office/drawing/2014/main" id="{B852A3A7-14E6-6704-57E4-7D930FA66355}"/>
                  </a:ext>
                </a:extLst>
              </p14:cNvPr>
              <p14:cNvContentPartPr/>
              <p14:nvPr/>
            </p14:nvContentPartPr>
            <p14:xfrm>
              <a:off x="3422390" y="2266170"/>
              <a:ext cx="2828520" cy="846360"/>
            </p14:xfrm>
          </p:contentPart>
        </mc:Choice>
        <mc:Fallback xmlns="">
          <p:pic>
            <p:nvPicPr>
              <p:cNvPr id="110" name="Ink 110">
                <a:extLst>
                  <a:ext uri="{FF2B5EF4-FFF2-40B4-BE49-F238E27FC236}">
                    <a16:creationId xmlns:a16="http://schemas.microsoft.com/office/drawing/2014/main" id="{B852A3A7-14E6-6704-57E4-7D930FA66355}"/>
                  </a:ext>
                </a:extLst>
              </p:cNvPr>
              <p:cNvPicPr/>
              <p:nvPr/>
            </p:nvPicPr>
            <p:blipFill>
              <a:blip r:embed="rId41"/>
              <a:stretch>
                <a:fillRect/>
              </a:stretch>
            </p:blipFill>
            <p:spPr>
              <a:xfrm>
                <a:off x="3391430" y="2235210"/>
                <a:ext cx="2889720" cy="907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
            <p14:nvContentPartPr>
              <p14:cNvPr id="119" name="Ink 119">
                <a:extLst>
                  <a:ext uri="{FF2B5EF4-FFF2-40B4-BE49-F238E27FC236}">
                    <a16:creationId xmlns:a16="http://schemas.microsoft.com/office/drawing/2014/main" id="{C04611CA-808B-9F2F-1FD3-501AA26EE10F}"/>
                  </a:ext>
                </a:extLst>
              </p14:cNvPr>
              <p14:cNvContentPartPr/>
              <p14:nvPr/>
            </p14:nvContentPartPr>
            <p14:xfrm>
              <a:off x="4339310" y="1831650"/>
              <a:ext cx="1227960" cy="624960"/>
            </p14:xfrm>
          </p:contentPart>
        </mc:Choice>
        <mc:Fallback xmlns="">
          <p:pic>
            <p:nvPicPr>
              <p:cNvPr id="119" name="Ink 119">
                <a:extLst>
                  <a:ext uri="{FF2B5EF4-FFF2-40B4-BE49-F238E27FC236}">
                    <a16:creationId xmlns:a16="http://schemas.microsoft.com/office/drawing/2014/main" id="{C04611CA-808B-9F2F-1FD3-501AA26EE10F}"/>
                  </a:ext>
                </a:extLst>
              </p:cNvPr>
              <p:cNvPicPr/>
              <p:nvPr/>
            </p:nvPicPr>
            <p:blipFill>
              <a:blip r:embed="rId43"/>
              <a:stretch>
                <a:fillRect/>
              </a:stretch>
            </p:blipFill>
            <p:spPr>
              <a:xfrm>
                <a:off x="4308350" y="1800672"/>
                <a:ext cx="1289160" cy="68619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
            <p14:nvContentPartPr>
              <p14:cNvPr id="120" name="Ink 119">
                <a:extLst>
                  <a:ext uri="{FF2B5EF4-FFF2-40B4-BE49-F238E27FC236}">
                    <a16:creationId xmlns:a16="http://schemas.microsoft.com/office/drawing/2014/main" id="{621D02A0-1350-93C9-E9A9-9C77993E0142}"/>
                  </a:ext>
                </a:extLst>
              </p14:cNvPr>
              <p14:cNvContentPartPr/>
              <p14:nvPr/>
            </p14:nvContentPartPr>
            <p14:xfrm>
              <a:off x="3757910" y="4059690"/>
              <a:ext cx="256680" cy="42840"/>
            </p14:xfrm>
          </p:contentPart>
        </mc:Choice>
        <mc:Fallback xmlns="">
          <p:pic>
            <p:nvPicPr>
              <p:cNvPr id="120" name="Ink 119">
                <a:extLst>
                  <a:ext uri="{FF2B5EF4-FFF2-40B4-BE49-F238E27FC236}">
                    <a16:creationId xmlns:a16="http://schemas.microsoft.com/office/drawing/2014/main" id="{621D02A0-1350-93C9-E9A9-9C77993E0142}"/>
                  </a:ext>
                </a:extLst>
              </p:cNvPr>
              <p:cNvPicPr/>
              <p:nvPr/>
            </p:nvPicPr>
            <p:blipFill>
              <a:blip r:embed="rId45"/>
              <a:stretch>
                <a:fillRect/>
              </a:stretch>
            </p:blipFill>
            <p:spPr>
              <a:xfrm>
                <a:off x="3726950" y="4028730"/>
                <a:ext cx="317880" cy="104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
            <p14:nvContentPartPr>
              <p14:cNvPr id="123" name="Ink 123">
                <a:extLst>
                  <a:ext uri="{FF2B5EF4-FFF2-40B4-BE49-F238E27FC236}">
                    <a16:creationId xmlns:a16="http://schemas.microsoft.com/office/drawing/2014/main" id="{E80AF546-3C8A-F89B-9FF9-C6A3B8C5BB69}"/>
                  </a:ext>
                </a:extLst>
              </p14:cNvPr>
              <p14:cNvContentPartPr/>
              <p14:nvPr/>
            </p14:nvContentPartPr>
            <p14:xfrm>
              <a:off x="4001990" y="3413850"/>
              <a:ext cx="147960" cy="280800"/>
            </p14:xfrm>
          </p:contentPart>
        </mc:Choice>
        <mc:Fallback xmlns="">
          <p:pic>
            <p:nvPicPr>
              <p:cNvPr id="123" name="Ink 123">
                <a:extLst>
                  <a:ext uri="{FF2B5EF4-FFF2-40B4-BE49-F238E27FC236}">
                    <a16:creationId xmlns:a16="http://schemas.microsoft.com/office/drawing/2014/main" id="{E80AF546-3C8A-F89B-9FF9-C6A3B8C5BB69}"/>
                  </a:ext>
                </a:extLst>
              </p:cNvPr>
              <p:cNvPicPr/>
              <p:nvPr/>
            </p:nvPicPr>
            <p:blipFill>
              <a:blip r:embed="rId47"/>
              <a:stretch>
                <a:fillRect/>
              </a:stretch>
            </p:blipFill>
            <p:spPr>
              <a:xfrm>
                <a:off x="3971030" y="3382890"/>
                <a:ext cx="209160" cy="34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
            <p14:nvContentPartPr>
              <p14:cNvPr id="124" name="Ink 123">
                <a:extLst>
                  <a:ext uri="{FF2B5EF4-FFF2-40B4-BE49-F238E27FC236}">
                    <a16:creationId xmlns:a16="http://schemas.microsoft.com/office/drawing/2014/main" id="{A02DB990-AC68-369E-585D-43284A1BBA46}"/>
                  </a:ext>
                </a:extLst>
              </p14:cNvPr>
              <p14:cNvContentPartPr/>
              <p14:nvPr/>
            </p14:nvContentPartPr>
            <p14:xfrm>
              <a:off x="4298406" y="4073165"/>
              <a:ext cx="26640" cy="32040"/>
            </p14:xfrm>
          </p:contentPart>
        </mc:Choice>
        <mc:Fallback xmlns="">
          <p:pic>
            <p:nvPicPr>
              <p:cNvPr id="124" name="Ink 123">
                <a:extLst>
                  <a:ext uri="{FF2B5EF4-FFF2-40B4-BE49-F238E27FC236}">
                    <a16:creationId xmlns:a16="http://schemas.microsoft.com/office/drawing/2014/main" id="{A02DB990-AC68-369E-585D-43284A1BBA46}"/>
                  </a:ext>
                </a:extLst>
              </p:cNvPr>
              <p:cNvPicPr/>
              <p:nvPr/>
            </p:nvPicPr>
            <p:blipFill>
              <a:blip r:embed="rId49"/>
              <a:stretch>
                <a:fillRect/>
              </a:stretch>
            </p:blipFill>
            <p:spPr>
              <a:xfrm>
                <a:off x="4267446" y="4042205"/>
                <a:ext cx="87840" cy="93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
            <p14:nvContentPartPr>
              <p14:cNvPr id="125" name="Ink 124">
                <a:extLst>
                  <a:ext uri="{FF2B5EF4-FFF2-40B4-BE49-F238E27FC236}">
                    <a16:creationId xmlns:a16="http://schemas.microsoft.com/office/drawing/2014/main" id="{2B9DE70A-3E7B-90C1-6C6C-14E67F300447}"/>
                  </a:ext>
                </a:extLst>
              </p14:cNvPr>
              <p14:cNvContentPartPr/>
              <p14:nvPr/>
            </p14:nvContentPartPr>
            <p14:xfrm>
              <a:off x="4475526" y="3587165"/>
              <a:ext cx="179280" cy="158760"/>
            </p14:xfrm>
          </p:contentPart>
        </mc:Choice>
        <mc:Fallback xmlns="">
          <p:pic>
            <p:nvPicPr>
              <p:cNvPr id="125" name="Ink 124">
                <a:extLst>
                  <a:ext uri="{FF2B5EF4-FFF2-40B4-BE49-F238E27FC236}">
                    <a16:creationId xmlns:a16="http://schemas.microsoft.com/office/drawing/2014/main" id="{2B9DE70A-3E7B-90C1-6C6C-14E67F300447}"/>
                  </a:ext>
                </a:extLst>
              </p:cNvPr>
              <p:cNvPicPr/>
              <p:nvPr/>
            </p:nvPicPr>
            <p:blipFill>
              <a:blip r:embed="rId51"/>
              <a:stretch>
                <a:fillRect/>
              </a:stretch>
            </p:blipFill>
            <p:spPr>
              <a:xfrm>
                <a:off x="4444566" y="3556205"/>
                <a:ext cx="240480" cy="219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2">
            <p14:nvContentPartPr>
              <p14:cNvPr id="128" name="Ink 128">
                <a:extLst>
                  <a:ext uri="{FF2B5EF4-FFF2-40B4-BE49-F238E27FC236}">
                    <a16:creationId xmlns:a16="http://schemas.microsoft.com/office/drawing/2014/main" id="{4D279593-EECB-D3D7-46FE-390F875992AA}"/>
                  </a:ext>
                </a:extLst>
              </p14:cNvPr>
              <p14:cNvContentPartPr/>
              <p14:nvPr/>
            </p14:nvContentPartPr>
            <p14:xfrm>
              <a:off x="3519006" y="3513365"/>
              <a:ext cx="111600" cy="343800"/>
            </p14:xfrm>
          </p:contentPart>
        </mc:Choice>
        <mc:Fallback xmlns="">
          <p:pic>
            <p:nvPicPr>
              <p:cNvPr id="128" name="Ink 128">
                <a:extLst>
                  <a:ext uri="{FF2B5EF4-FFF2-40B4-BE49-F238E27FC236}">
                    <a16:creationId xmlns:a16="http://schemas.microsoft.com/office/drawing/2014/main" id="{4D279593-EECB-D3D7-46FE-390F875992AA}"/>
                  </a:ext>
                </a:extLst>
              </p:cNvPr>
              <p:cNvPicPr/>
              <p:nvPr/>
            </p:nvPicPr>
            <p:blipFill>
              <a:blip r:embed="rId53"/>
              <a:stretch>
                <a:fillRect/>
              </a:stretch>
            </p:blipFill>
            <p:spPr>
              <a:xfrm>
                <a:off x="3477833" y="3472282"/>
                <a:ext cx="193946" cy="42596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4">
            <p14:nvContentPartPr>
              <p14:cNvPr id="129" name="Ink 128">
                <a:extLst>
                  <a:ext uri="{FF2B5EF4-FFF2-40B4-BE49-F238E27FC236}">
                    <a16:creationId xmlns:a16="http://schemas.microsoft.com/office/drawing/2014/main" id="{C64480F6-9BB8-B1EE-5EEA-8236E5ABFA7E}"/>
                  </a:ext>
                </a:extLst>
              </p14:cNvPr>
              <p14:cNvContentPartPr/>
              <p14:nvPr/>
            </p14:nvContentPartPr>
            <p14:xfrm>
              <a:off x="3166566" y="3379085"/>
              <a:ext cx="120600" cy="377640"/>
            </p14:xfrm>
          </p:contentPart>
        </mc:Choice>
        <mc:Fallback xmlns="">
          <p:pic>
            <p:nvPicPr>
              <p:cNvPr id="129" name="Ink 128">
                <a:extLst>
                  <a:ext uri="{FF2B5EF4-FFF2-40B4-BE49-F238E27FC236}">
                    <a16:creationId xmlns:a16="http://schemas.microsoft.com/office/drawing/2014/main" id="{C64480F6-9BB8-B1EE-5EEA-8236E5ABFA7E}"/>
                  </a:ext>
                </a:extLst>
              </p:cNvPr>
              <p:cNvPicPr/>
              <p:nvPr/>
            </p:nvPicPr>
            <p:blipFill>
              <a:blip r:embed="rId55"/>
              <a:stretch>
                <a:fillRect/>
              </a:stretch>
            </p:blipFill>
            <p:spPr>
              <a:xfrm>
                <a:off x="3135606" y="3348125"/>
                <a:ext cx="181800" cy="438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
            <p14:nvContentPartPr>
              <p14:cNvPr id="133" name="Ink 132">
                <a:extLst>
                  <a:ext uri="{FF2B5EF4-FFF2-40B4-BE49-F238E27FC236}">
                    <a16:creationId xmlns:a16="http://schemas.microsoft.com/office/drawing/2014/main" id="{7241D88E-CE60-F56D-A0F5-B92C326A5616}"/>
                  </a:ext>
                </a:extLst>
              </p14:cNvPr>
              <p14:cNvContentPartPr/>
              <p14:nvPr/>
            </p14:nvContentPartPr>
            <p14:xfrm>
              <a:off x="347766" y="5229485"/>
              <a:ext cx="832320" cy="58320"/>
            </p14:xfrm>
          </p:contentPart>
        </mc:Choice>
        <mc:Fallback xmlns="">
          <p:pic>
            <p:nvPicPr>
              <p:cNvPr id="133" name="Ink 132">
                <a:extLst>
                  <a:ext uri="{FF2B5EF4-FFF2-40B4-BE49-F238E27FC236}">
                    <a16:creationId xmlns:a16="http://schemas.microsoft.com/office/drawing/2014/main" id="{7241D88E-CE60-F56D-A0F5-B92C326A5616}"/>
                  </a:ext>
                </a:extLst>
              </p:cNvPr>
              <p:cNvPicPr/>
              <p:nvPr/>
            </p:nvPicPr>
            <p:blipFill>
              <a:blip r:embed="rId59"/>
              <a:stretch>
                <a:fillRect/>
              </a:stretch>
            </p:blipFill>
            <p:spPr>
              <a:xfrm>
                <a:off x="316806" y="5198525"/>
                <a:ext cx="893520" cy="119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
            <p14:nvContentPartPr>
              <p14:cNvPr id="148" name="Ink 148">
                <a:extLst>
                  <a:ext uri="{FF2B5EF4-FFF2-40B4-BE49-F238E27FC236}">
                    <a16:creationId xmlns:a16="http://schemas.microsoft.com/office/drawing/2014/main" id="{FD74F8AD-839D-CDC3-BD43-8DD208A8782A}"/>
                  </a:ext>
                </a:extLst>
              </p14:cNvPr>
              <p14:cNvContentPartPr/>
              <p14:nvPr/>
            </p14:nvContentPartPr>
            <p14:xfrm>
              <a:off x="3134166" y="5179805"/>
              <a:ext cx="3907440" cy="416160"/>
            </p14:xfrm>
          </p:contentPart>
        </mc:Choice>
        <mc:Fallback xmlns="">
          <p:pic>
            <p:nvPicPr>
              <p:cNvPr id="148" name="Ink 148">
                <a:extLst>
                  <a:ext uri="{FF2B5EF4-FFF2-40B4-BE49-F238E27FC236}">
                    <a16:creationId xmlns:a16="http://schemas.microsoft.com/office/drawing/2014/main" id="{FD74F8AD-839D-CDC3-BD43-8DD208A8782A}"/>
                  </a:ext>
                </a:extLst>
              </p:cNvPr>
              <p:cNvPicPr/>
              <p:nvPr/>
            </p:nvPicPr>
            <p:blipFill>
              <a:blip r:embed="rId61"/>
              <a:stretch>
                <a:fillRect/>
              </a:stretch>
            </p:blipFill>
            <p:spPr>
              <a:xfrm>
                <a:off x="3103209" y="5148872"/>
                <a:ext cx="3968634" cy="47730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
            <p14:nvContentPartPr>
              <p14:cNvPr id="149" name="Ink 148">
                <a:extLst>
                  <a:ext uri="{FF2B5EF4-FFF2-40B4-BE49-F238E27FC236}">
                    <a16:creationId xmlns:a16="http://schemas.microsoft.com/office/drawing/2014/main" id="{F377B227-A629-DA6C-D9D7-4E851245AEDA}"/>
                  </a:ext>
                </a:extLst>
              </p14:cNvPr>
              <p14:cNvContentPartPr/>
              <p14:nvPr/>
            </p14:nvContentPartPr>
            <p14:xfrm>
              <a:off x="7215486" y="5562485"/>
              <a:ext cx="311760" cy="69120"/>
            </p14:xfrm>
          </p:contentPart>
        </mc:Choice>
        <mc:Fallback xmlns="">
          <p:pic>
            <p:nvPicPr>
              <p:cNvPr id="149" name="Ink 148">
                <a:extLst>
                  <a:ext uri="{FF2B5EF4-FFF2-40B4-BE49-F238E27FC236}">
                    <a16:creationId xmlns:a16="http://schemas.microsoft.com/office/drawing/2014/main" id="{F377B227-A629-DA6C-D9D7-4E851245AEDA}"/>
                  </a:ext>
                </a:extLst>
              </p:cNvPr>
              <p:cNvPicPr/>
              <p:nvPr/>
            </p:nvPicPr>
            <p:blipFill>
              <a:blip r:embed="rId63"/>
              <a:stretch>
                <a:fillRect/>
              </a:stretch>
            </p:blipFill>
            <p:spPr>
              <a:xfrm>
                <a:off x="7184526" y="5531525"/>
                <a:ext cx="3729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0" name="Ink 19">
                <a:extLst>
                  <a:ext uri="{FF2B5EF4-FFF2-40B4-BE49-F238E27FC236}">
                    <a16:creationId xmlns:a16="http://schemas.microsoft.com/office/drawing/2014/main" id="{0EF0EBE3-82B6-E361-E763-860CA57F921C}"/>
                  </a:ext>
                </a:extLst>
              </p14:cNvPr>
              <p14:cNvContentPartPr/>
              <p14:nvPr/>
            </p14:nvContentPartPr>
            <p14:xfrm>
              <a:off x="2624760" y="3677400"/>
              <a:ext cx="1979280" cy="556560"/>
            </p14:xfrm>
          </p:contentPart>
        </mc:Choice>
        <mc:Fallback xmlns="">
          <p:pic>
            <p:nvPicPr>
              <p:cNvPr id="20" name="Ink 19">
                <a:extLst>
                  <a:ext uri="{FF2B5EF4-FFF2-40B4-BE49-F238E27FC236}">
                    <a16:creationId xmlns:a16="http://schemas.microsoft.com/office/drawing/2014/main" id="{0EF0EBE3-82B6-E361-E763-860CA57F921C}"/>
                  </a:ext>
                </a:extLst>
              </p:cNvPr>
              <p:cNvPicPr/>
              <p:nvPr/>
            </p:nvPicPr>
            <p:blipFill>
              <a:blip r:embed="rId65"/>
              <a:stretch>
                <a:fillRect/>
              </a:stretch>
            </p:blipFill>
            <p:spPr>
              <a:xfrm>
                <a:off x="2615400" y="3668040"/>
                <a:ext cx="1998000" cy="575280"/>
              </a:xfrm>
              <a:prstGeom prst="rect">
                <a:avLst/>
              </a:prstGeom>
            </p:spPr>
          </p:pic>
        </mc:Fallback>
      </mc:AlternateContent>
    </p:spTree>
    <p:extLst>
      <p:ext uri="{BB962C8B-B14F-4D97-AF65-F5344CB8AC3E}">
        <p14:creationId xmlns:p14="http://schemas.microsoft.com/office/powerpoint/2010/main" val="1472464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AC93B-02E6-3A45-9B9F-3799E8976D9B}"/>
              </a:ext>
            </a:extLst>
          </p:cNvPr>
          <p:cNvSpPr>
            <a:spLocks noGrp="1"/>
          </p:cNvSpPr>
          <p:nvPr>
            <p:ph type="title"/>
          </p:nvPr>
        </p:nvSpPr>
        <p:spPr/>
        <p:txBody>
          <a:bodyPr/>
          <a:lstStyle/>
          <a:p>
            <a:r>
              <a:rPr lang="en-US"/>
              <a:t>Problems with Gradient Descent</a:t>
            </a:r>
          </a:p>
        </p:txBody>
      </p:sp>
      <p:pic>
        <p:nvPicPr>
          <p:cNvPr id="5" name="Content Placeholder 4">
            <a:extLst>
              <a:ext uri="{FF2B5EF4-FFF2-40B4-BE49-F238E27FC236}">
                <a16:creationId xmlns:a16="http://schemas.microsoft.com/office/drawing/2014/main" id="{CEF9BE0B-8AA6-CB4F-8ED8-47B19A7538BE}"/>
              </a:ext>
            </a:extLst>
          </p:cNvPr>
          <p:cNvPicPr>
            <a:picLocks noGrp="1" noChangeAspect="1"/>
          </p:cNvPicPr>
          <p:nvPr>
            <p:ph idx="1"/>
          </p:nvPr>
        </p:nvPicPr>
        <p:blipFill>
          <a:blip r:embed="rId2"/>
          <a:stretch>
            <a:fillRect/>
          </a:stretch>
        </p:blipFill>
        <p:spPr>
          <a:xfrm>
            <a:off x="0" y="1929675"/>
            <a:ext cx="9144000" cy="2078842"/>
          </a:xfrm>
          <a:prstGeom prst="rect">
            <a:avLst/>
          </a:prstGeom>
        </p:spPr>
      </p:pic>
      <p:sp>
        <p:nvSpPr>
          <p:cNvPr id="4" name="Slide Number Placeholder 3">
            <a:extLst>
              <a:ext uri="{FF2B5EF4-FFF2-40B4-BE49-F238E27FC236}">
                <a16:creationId xmlns:a16="http://schemas.microsoft.com/office/drawing/2014/main" id="{7941189C-1D8B-2D44-A591-844BEED5F5CE}"/>
              </a:ext>
            </a:extLst>
          </p:cNvPr>
          <p:cNvSpPr>
            <a:spLocks noGrp="1"/>
          </p:cNvSpPr>
          <p:nvPr>
            <p:ph type="sldNum" sz="quarter" idx="12"/>
          </p:nvPr>
        </p:nvSpPr>
        <p:spPr/>
        <p:txBody>
          <a:bodyPr/>
          <a:lstStyle/>
          <a:p>
            <a:fld id="{E5932E52-A745-554A-9C07-397D5110EB4B}" type="slidenum">
              <a:rPr lang="en-US" smtClean="0"/>
              <a:pPr/>
              <a:t>53</a:t>
            </a:fld>
            <a:endParaRPr lang="en-US"/>
          </a:p>
        </p:txBody>
      </p:sp>
      <p:sp>
        <p:nvSpPr>
          <p:cNvPr id="6" name="Rectangle 5">
            <a:extLst>
              <a:ext uri="{FF2B5EF4-FFF2-40B4-BE49-F238E27FC236}">
                <a16:creationId xmlns:a16="http://schemas.microsoft.com/office/drawing/2014/main" id="{909A0F4D-AF99-3B49-9211-6F7F79F78E2D}"/>
              </a:ext>
            </a:extLst>
          </p:cNvPr>
          <p:cNvSpPr/>
          <p:nvPr/>
        </p:nvSpPr>
        <p:spPr>
          <a:xfrm>
            <a:off x="210709" y="924988"/>
            <a:ext cx="6277555" cy="572464"/>
          </a:xfrm>
          <a:prstGeom prst="rect">
            <a:avLst/>
          </a:prstGeom>
        </p:spPr>
        <p:txBody>
          <a:bodyPr wrap="square">
            <a:spAutoFit/>
          </a:bodyPr>
          <a:lstStyle/>
          <a:p>
            <a:r>
              <a:rPr lang="en-US"/>
              <a:t>What if loss changes quickly in one direction and slowly in another? What does gradient descent do?</a:t>
            </a:r>
          </a:p>
        </p:txBody>
      </p:sp>
      <p:sp>
        <p:nvSpPr>
          <p:cNvPr id="7" name="Rectangle 6">
            <a:extLst>
              <a:ext uri="{FF2B5EF4-FFF2-40B4-BE49-F238E27FC236}">
                <a16:creationId xmlns:a16="http://schemas.microsoft.com/office/drawing/2014/main" id="{9523B958-CF8E-F243-98A4-98C0C72C11F6}"/>
              </a:ext>
            </a:extLst>
          </p:cNvPr>
          <p:cNvSpPr/>
          <p:nvPr/>
        </p:nvSpPr>
        <p:spPr>
          <a:xfrm>
            <a:off x="636105" y="4135331"/>
            <a:ext cx="7983110" cy="572464"/>
          </a:xfrm>
          <a:prstGeom prst="rect">
            <a:avLst/>
          </a:prstGeom>
        </p:spPr>
        <p:txBody>
          <a:bodyPr wrap="square">
            <a:spAutoFit/>
          </a:bodyPr>
          <a:lstStyle/>
          <a:p>
            <a:r>
              <a:rPr lang="en-US"/>
              <a:t>Loss function has high condition number: ratio of largest to smallest singular value of the Hessian matrix is large</a:t>
            </a:r>
          </a:p>
        </p:txBody>
      </p:sp>
      <p:sp>
        <p:nvSpPr>
          <p:cNvPr id="8" name="Rectangle 7">
            <a:extLst>
              <a:ext uri="{FF2B5EF4-FFF2-40B4-BE49-F238E27FC236}">
                <a16:creationId xmlns:a16="http://schemas.microsoft.com/office/drawing/2014/main" id="{7D06D828-A300-264A-9314-E31AA4F7B9C1}"/>
              </a:ext>
            </a:extLst>
          </p:cNvPr>
          <p:cNvSpPr/>
          <p:nvPr/>
        </p:nvSpPr>
        <p:spPr>
          <a:xfrm>
            <a:off x="210709" y="1597276"/>
            <a:ext cx="7024978" cy="332399"/>
          </a:xfrm>
          <a:prstGeom prst="rect">
            <a:avLst/>
          </a:prstGeom>
        </p:spPr>
        <p:txBody>
          <a:bodyPr wrap="square">
            <a:spAutoFit/>
          </a:bodyPr>
          <a:lstStyle/>
          <a:p>
            <a:r>
              <a:rPr lang="en-US">
                <a:solidFill>
                  <a:srgbClr val="FF0000"/>
                </a:solidFill>
              </a:rPr>
              <a:t>Very slow progress along shallow dimension, jitter along steep direction</a:t>
            </a:r>
          </a:p>
        </p:txBody>
      </p:sp>
      <p:pic>
        <p:nvPicPr>
          <p:cNvPr id="9" name="Picture 8">
            <a:extLst>
              <a:ext uri="{FF2B5EF4-FFF2-40B4-BE49-F238E27FC236}">
                <a16:creationId xmlns:a16="http://schemas.microsoft.com/office/drawing/2014/main" id="{1BBCB841-773F-884C-ACCC-B4289222A370}"/>
              </a:ext>
            </a:extLst>
          </p:cNvPr>
          <p:cNvPicPr>
            <a:picLocks noChangeAspect="1"/>
          </p:cNvPicPr>
          <p:nvPr/>
        </p:nvPicPr>
        <p:blipFill>
          <a:blip r:embed="rId3"/>
          <a:stretch>
            <a:fillRect/>
          </a:stretch>
        </p:blipFill>
        <p:spPr>
          <a:xfrm>
            <a:off x="76200" y="2056489"/>
            <a:ext cx="9067800" cy="199226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D0B71F7E-2816-F336-54C2-BC63C8E52BD2}"/>
                  </a:ext>
                </a:extLst>
              </p14:cNvPr>
              <p14:cNvContentPartPr/>
              <p14:nvPr/>
            </p14:nvContentPartPr>
            <p14:xfrm>
              <a:off x="2577240" y="2788560"/>
              <a:ext cx="2397240" cy="921240"/>
            </p14:xfrm>
          </p:contentPart>
        </mc:Choice>
        <mc:Fallback xmlns="">
          <p:pic>
            <p:nvPicPr>
              <p:cNvPr id="3" name="Ink 2">
                <a:extLst>
                  <a:ext uri="{FF2B5EF4-FFF2-40B4-BE49-F238E27FC236}">
                    <a16:creationId xmlns:a16="http://schemas.microsoft.com/office/drawing/2014/main" id="{D0B71F7E-2816-F336-54C2-BC63C8E52BD2}"/>
                  </a:ext>
                </a:extLst>
              </p:cNvPr>
              <p:cNvPicPr/>
              <p:nvPr/>
            </p:nvPicPr>
            <p:blipFill>
              <a:blip r:embed="rId5"/>
              <a:stretch>
                <a:fillRect/>
              </a:stretch>
            </p:blipFill>
            <p:spPr>
              <a:xfrm>
                <a:off x="2567880" y="2779200"/>
                <a:ext cx="2415960" cy="939960"/>
              </a:xfrm>
              <a:prstGeom prst="rect">
                <a:avLst/>
              </a:prstGeom>
            </p:spPr>
          </p:pic>
        </mc:Fallback>
      </mc:AlternateContent>
    </p:spTree>
    <p:extLst>
      <p:ext uri="{BB962C8B-B14F-4D97-AF65-F5344CB8AC3E}">
        <p14:creationId xmlns:p14="http://schemas.microsoft.com/office/powerpoint/2010/main" val="2496032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09FA8-EC15-D34F-8902-0877B4192313}"/>
              </a:ext>
            </a:extLst>
          </p:cNvPr>
          <p:cNvSpPr>
            <a:spLocks noGrp="1"/>
          </p:cNvSpPr>
          <p:nvPr>
            <p:ph type="title"/>
          </p:nvPr>
        </p:nvSpPr>
        <p:spPr/>
        <p:txBody>
          <a:bodyPr/>
          <a:lstStyle/>
          <a:p>
            <a:r>
              <a:rPr lang="en-US"/>
              <a:t>Problems with Gradient Descent</a:t>
            </a:r>
          </a:p>
        </p:txBody>
      </p:sp>
      <p:sp>
        <p:nvSpPr>
          <p:cNvPr id="3" name="Content Placeholder 2">
            <a:extLst>
              <a:ext uri="{FF2B5EF4-FFF2-40B4-BE49-F238E27FC236}">
                <a16:creationId xmlns:a16="http://schemas.microsoft.com/office/drawing/2014/main" id="{70A46753-6A07-E644-B5BF-20A6BB36D9F4}"/>
              </a:ext>
            </a:extLst>
          </p:cNvPr>
          <p:cNvSpPr>
            <a:spLocks noGrp="1"/>
          </p:cNvSpPr>
          <p:nvPr>
            <p:ph idx="1"/>
          </p:nvPr>
        </p:nvSpPr>
        <p:spPr>
          <a:xfrm>
            <a:off x="-1" y="531118"/>
            <a:ext cx="9263743" cy="5180227"/>
          </a:xfrm>
        </p:spPr>
        <p:txBody>
          <a:bodyPr/>
          <a:lstStyle/>
          <a:p>
            <a:r>
              <a:rPr lang="en-US"/>
              <a:t>What if the loss function has a </a:t>
            </a:r>
            <a:r>
              <a:rPr lang="en-US" b="1"/>
              <a:t>local minima </a:t>
            </a:r>
            <a:r>
              <a:rPr lang="en-US"/>
              <a:t>or </a:t>
            </a:r>
            <a:r>
              <a:rPr lang="en-US" b="1"/>
              <a:t>saddle point</a:t>
            </a:r>
            <a:r>
              <a:rPr lang="en-US"/>
              <a:t>?</a:t>
            </a:r>
          </a:p>
          <a:p>
            <a:r>
              <a:rPr lang="en-US"/>
              <a:t>Saddle points much more common in high dimension </a:t>
            </a:r>
          </a:p>
          <a:p>
            <a:pPr marL="0" indent="0">
              <a:buNone/>
            </a:pPr>
            <a:endParaRPr lang="en-US"/>
          </a:p>
          <a:p>
            <a:endParaRPr lang="en-US"/>
          </a:p>
        </p:txBody>
      </p:sp>
      <p:sp>
        <p:nvSpPr>
          <p:cNvPr id="4" name="Slide Number Placeholder 3">
            <a:extLst>
              <a:ext uri="{FF2B5EF4-FFF2-40B4-BE49-F238E27FC236}">
                <a16:creationId xmlns:a16="http://schemas.microsoft.com/office/drawing/2014/main" id="{C5680ACC-377D-364A-8FD8-67454CCCAF55}"/>
              </a:ext>
            </a:extLst>
          </p:cNvPr>
          <p:cNvSpPr>
            <a:spLocks noGrp="1"/>
          </p:cNvSpPr>
          <p:nvPr>
            <p:ph type="sldNum" sz="quarter" idx="12"/>
          </p:nvPr>
        </p:nvSpPr>
        <p:spPr/>
        <p:txBody>
          <a:bodyPr/>
          <a:lstStyle/>
          <a:p>
            <a:fld id="{E5932E52-A745-554A-9C07-397D5110EB4B}" type="slidenum">
              <a:rPr lang="en-US" smtClean="0"/>
              <a:pPr/>
              <a:t>54</a:t>
            </a:fld>
            <a:endParaRPr lang="en-US"/>
          </a:p>
        </p:txBody>
      </p:sp>
      <p:pic>
        <p:nvPicPr>
          <p:cNvPr id="5" name="Picture 4">
            <a:extLst>
              <a:ext uri="{FF2B5EF4-FFF2-40B4-BE49-F238E27FC236}">
                <a16:creationId xmlns:a16="http://schemas.microsoft.com/office/drawing/2014/main" id="{41507C85-D80F-9A4E-B599-36F116BB3ACB}"/>
              </a:ext>
            </a:extLst>
          </p:cNvPr>
          <p:cNvPicPr>
            <a:picLocks noChangeAspect="1"/>
          </p:cNvPicPr>
          <p:nvPr/>
        </p:nvPicPr>
        <p:blipFill>
          <a:blip r:embed="rId2"/>
          <a:stretch>
            <a:fillRect/>
          </a:stretch>
        </p:blipFill>
        <p:spPr>
          <a:xfrm>
            <a:off x="5013146" y="1951410"/>
            <a:ext cx="3679075" cy="3639373"/>
          </a:xfrm>
          <a:prstGeom prst="rect">
            <a:avLst/>
          </a:prstGeom>
        </p:spPr>
      </p:pic>
      <p:sp>
        <p:nvSpPr>
          <p:cNvPr id="6" name="Rectangle 5">
            <a:extLst>
              <a:ext uri="{FF2B5EF4-FFF2-40B4-BE49-F238E27FC236}">
                <a16:creationId xmlns:a16="http://schemas.microsoft.com/office/drawing/2014/main" id="{E3F90159-5F4A-E84F-BFC1-E1B06C2F9EA4}"/>
              </a:ext>
            </a:extLst>
          </p:cNvPr>
          <p:cNvSpPr/>
          <p:nvPr/>
        </p:nvSpPr>
        <p:spPr>
          <a:xfrm>
            <a:off x="234280" y="2368932"/>
            <a:ext cx="3401549" cy="1200329"/>
          </a:xfrm>
          <a:prstGeom prst="rect">
            <a:avLst/>
          </a:prstGeom>
        </p:spPr>
        <p:txBody>
          <a:bodyPr wrap="square">
            <a:spAutoFit/>
          </a:bodyPr>
          <a:lstStyle/>
          <a:p>
            <a:r>
              <a:rPr lang="en-US" sz="2400">
                <a:solidFill>
                  <a:srgbClr val="FF0000"/>
                </a:solidFill>
                <a:latin typeface="ArialMT"/>
              </a:rPr>
              <a:t>Zero gradient</a:t>
            </a:r>
          </a:p>
          <a:p>
            <a:r>
              <a:rPr lang="en-US" sz="2400">
                <a:solidFill>
                  <a:srgbClr val="FF0000"/>
                </a:solidFill>
                <a:latin typeface="ArialMT"/>
              </a:rPr>
              <a:t>gradient descent gets stuck </a:t>
            </a:r>
            <a:endParaRPr lang="en-US" sz="2000">
              <a:effectLst/>
            </a:endParaRPr>
          </a:p>
        </p:txBody>
      </p:sp>
      <p:sp>
        <p:nvSpPr>
          <p:cNvPr id="7" name="Oval 6">
            <a:extLst>
              <a:ext uri="{FF2B5EF4-FFF2-40B4-BE49-F238E27FC236}">
                <a16:creationId xmlns:a16="http://schemas.microsoft.com/office/drawing/2014/main" id="{684B80BB-E5EE-8842-890B-B1E438F646E3}"/>
              </a:ext>
            </a:extLst>
          </p:cNvPr>
          <p:cNvSpPr/>
          <p:nvPr/>
        </p:nvSpPr>
        <p:spPr>
          <a:xfrm>
            <a:off x="6850883" y="2927233"/>
            <a:ext cx="247344" cy="24734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F6827FE-310E-2F42-AD18-5B97FC64BCD6}"/>
              </a:ext>
            </a:extLst>
          </p:cNvPr>
          <p:cNvSpPr/>
          <p:nvPr/>
        </p:nvSpPr>
        <p:spPr>
          <a:xfrm>
            <a:off x="6909982" y="4461138"/>
            <a:ext cx="247344" cy="24734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649" name="Picture 1" descr="page23image3103185776">
            <a:extLst>
              <a:ext uri="{FF2B5EF4-FFF2-40B4-BE49-F238E27FC236}">
                <a16:creationId xmlns:a16="http://schemas.microsoft.com/office/drawing/2014/main" id="{026BB7BA-1ACA-9F4A-B8F3-138C4984E4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8369300" cy="7366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EB66F517-BBB3-289B-2317-BA2C78DBC27B}"/>
                  </a:ext>
                </a:extLst>
              </p14:cNvPr>
              <p14:cNvContentPartPr/>
              <p14:nvPr/>
            </p14:nvContentPartPr>
            <p14:xfrm>
              <a:off x="6608880" y="2735640"/>
              <a:ext cx="2134080" cy="2276640"/>
            </p14:xfrm>
          </p:contentPart>
        </mc:Choice>
        <mc:Fallback xmlns="">
          <p:pic>
            <p:nvPicPr>
              <p:cNvPr id="8" name="Ink 7">
                <a:extLst>
                  <a:ext uri="{FF2B5EF4-FFF2-40B4-BE49-F238E27FC236}">
                    <a16:creationId xmlns:a16="http://schemas.microsoft.com/office/drawing/2014/main" id="{EB66F517-BBB3-289B-2317-BA2C78DBC27B}"/>
                  </a:ext>
                </a:extLst>
              </p:cNvPr>
              <p:cNvPicPr/>
              <p:nvPr/>
            </p:nvPicPr>
            <p:blipFill>
              <a:blip r:embed="rId5"/>
              <a:stretch>
                <a:fillRect/>
              </a:stretch>
            </p:blipFill>
            <p:spPr>
              <a:xfrm>
                <a:off x="6599520" y="2726280"/>
                <a:ext cx="2152800" cy="2295360"/>
              </a:xfrm>
              <a:prstGeom prst="rect">
                <a:avLst/>
              </a:prstGeom>
            </p:spPr>
          </p:pic>
        </mc:Fallback>
      </mc:AlternateContent>
    </p:spTree>
    <p:extLst>
      <p:ext uri="{BB962C8B-B14F-4D97-AF65-F5344CB8AC3E}">
        <p14:creationId xmlns:p14="http://schemas.microsoft.com/office/powerpoint/2010/main" val="6044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341C-4394-8840-81EC-763C69968498}"/>
              </a:ext>
            </a:extLst>
          </p:cNvPr>
          <p:cNvSpPr>
            <a:spLocks noGrp="1"/>
          </p:cNvSpPr>
          <p:nvPr>
            <p:ph type="title"/>
          </p:nvPr>
        </p:nvSpPr>
        <p:spPr/>
        <p:txBody>
          <a:bodyPr/>
          <a:lstStyle/>
          <a:p>
            <a:r>
              <a:rPr lang="en-US"/>
              <a:t>Challenges</a:t>
            </a:r>
          </a:p>
        </p:txBody>
      </p:sp>
      <p:sp>
        <p:nvSpPr>
          <p:cNvPr id="3" name="Content Placeholder 2">
            <a:extLst>
              <a:ext uri="{FF2B5EF4-FFF2-40B4-BE49-F238E27FC236}">
                <a16:creationId xmlns:a16="http://schemas.microsoft.com/office/drawing/2014/main" id="{C0D4D330-5535-004C-9E93-6F87F5AF9273}"/>
              </a:ext>
            </a:extLst>
          </p:cNvPr>
          <p:cNvSpPr>
            <a:spLocks noGrp="1"/>
          </p:cNvSpPr>
          <p:nvPr>
            <p:ph idx="1"/>
          </p:nvPr>
        </p:nvSpPr>
        <p:spPr/>
        <p:txBody>
          <a:bodyPr>
            <a:normAutofit fontScale="85000" lnSpcReduction="10000"/>
          </a:bodyPr>
          <a:lstStyle/>
          <a:p>
            <a:pPr fontAlgn="base">
              <a:lnSpc>
                <a:spcPct val="120000"/>
              </a:lnSpc>
            </a:pPr>
            <a:r>
              <a:rPr lang="en-US"/>
              <a:t>Choosing a proper </a:t>
            </a:r>
            <a:r>
              <a:rPr lang="en-US" b="1"/>
              <a:t>learning rate </a:t>
            </a:r>
            <a:r>
              <a:rPr lang="en-US"/>
              <a:t>can be difficult. </a:t>
            </a:r>
          </a:p>
          <a:p>
            <a:pPr lvl="1" fontAlgn="base">
              <a:lnSpc>
                <a:spcPct val="120000"/>
              </a:lnSpc>
            </a:pPr>
            <a:r>
              <a:rPr lang="en-US"/>
              <a:t>A learning rate that is too small leads to painfully slow convergence</a:t>
            </a:r>
          </a:p>
          <a:p>
            <a:pPr lvl="1" fontAlgn="base">
              <a:lnSpc>
                <a:spcPct val="120000"/>
              </a:lnSpc>
            </a:pPr>
            <a:r>
              <a:rPr lang="en-US"/>
              <a:t>A learning rate that is too large can hinder convergence and cause the loss function to fluctuate around the minimum or even to diverge.</a:t>
            </a:r>
          </a:p>
          <a:p>
            <a:pPr>
              <a:lnSpc>
                <a:spcPct val="120000"/>
              </a:lnSpc>
            </a:pPr>
            <a:r>
              <a:rPr lang="en-US"/>
              <a:t>Learning rate schedules try to adjust the learning rate during training, but it has to be determined before the training.</a:t>
            </a:r>
          </a:p>
          <a:p>
            <a:pPr>
              <a:lnSpc>
                <a:spcPct val="120000"/>
              </a:lnSpc>
            </a:pPr>
            <a:r>
              <a:rPr lang="en-US"/>
              <a:t>The same learning rate applies to all parameter updates, but some parameters are more sensitive.</a:t>
            </a:r>
          </a:p>
          <a:p>
            <a:pPr>
              <a:lnSpc>
                <a:spcPct val="120000"/>
              </a:lnSpc>
            </a:pPr>
            <a:r>
              <a:rPr lang="en-US"/>
              <a:t>Another key challenge of minimizing highly non-convex error functions common for neural networks is avoiding getting trapped in their numerous suboptimal local minima. </a:t>
            </a:r>
          </a:p>
        </p:txBody>
      </p:sp>
      <p:sp>
        <p:nvSpPr>
          <p:cNvPr id="4" name="Slide Number Placeholder 3">
            <a:extLst>
              <a:ext uri="{FF2B5EF4-FFF2-40B4-BE49-F238E27FC236}">
                <a16:creationId xmlns:a16="http://schemas.microsoft.com/office/drawing/2014/main" id="{5322CD8F-343D-9A47-9F52-76244C8BB012}"/>
              </a:ext>
            </a:extLst>
          </p:cNvPr>
          <p:cNvSpPr>
            <a:spLocks noGrp="1"/>
          </p:cNvSpPr>
          <p:nvPr>
            <p:ph type="sldNum" sz="quarter" idx="12"/>
          </p:nvPr>
        </p:nvSpPr>
        <p:spPr/>
        <p:txBody>
          <a:bodyPr/>
          <a:lstStyle/>
          <a:p>
            <a:fld id="{E5932E52-A745-554A-9C07-397D5110EB4B}" type="slidenum">
              <a:rPr lang="en-US" smtClean="0"/>
              <a:pPr/>
              <a:t>55</a:t>
            </a:fld>
            <a:endParaRPr lang="en-US"/>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E73D78A-742B-CA65-9FC8-3D24CE12E12E}"/>
                  </a:ext>
                </a:extLst>
              </p14:cNvPr>
              <p14:cNvContentPartPr/>
              <p14:nvPr/>
            </p14:nvContentPartPr>
            <p14:xfrm>
              <a:off x="2915640" y="930960"/>
              <a:ext cx="1905480" cy="43200"/>
            </p14:xfrm>
          </p:contentPart>
        </mc:Choice>
        <mc:Fallback xmlns="">
          <p:pic>
            <p:nvPicPr>
              <p:cNvPr id="5" name="Ink 4">
                <a:extLst>
                  <a:ext uri="{FF2B5EF4-FFF2-40B4-BE49-F238E27FC236}">
                    <a16:creationId xmlns:a16="http://schemas.microsoft.com/office/drawing/2014/main" id="{6E73D78A-742B-CA65-9FC8-3D24CE12E12E}"/>
                  </a:ext>
                </a:extLst>
              </p:cNvPr>
              <p:cNvPicPr/>
              <p:nvPr/>
            </p:nvPicPr>
            <p:blipFill>
              <a:blip r:embed="rId3"/>
              <a:stretch>
                <a:fillRect/>
              </a:stretch>
            </p:blipFill>
            <p:spPr>
              <a:xfrm>
                <a:off x="2906280" y="921600"/>
                <a:ext cx="1924200" cy="61920"/>
              </a:xfrm>
              <a:prstGeom prst="rect">
                <a:avLst/>
              </a:prstGeom>
            </p:spPr>
          </p:pic>
        </mc:Fallback>
      </mc:AlternateContent>
    </p:spTree>
    <p:extLst>
      <p:ext uri="{BB962C8B-B14F-4D97-AF65-F5344CB8AC3E}">
        <p14:creationId xmlns:p14="http://schemas.microsoft.com/office/powerpoint/2010/main" val="31956071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B0BC3-EF59-F44B-AB19-64214E85160F}"/>
              </a:ext>
            </a:extLst>
          </p:cNvPr>
          <p:cNvSpPr>
            <a:spLocks noGrp="1"/>
          </p:cNvSpPr>
          <p:nvPr>
            <p:ph type="title"/>
          </p:nvPr>
        </p:nvSpPr>
        <p:spPr/>
        <p:txBody>
          <a:bodyPr/>
          <a:lstStyle/>
          <a:p>
            <a:r>
              <a:rPr lang="en-US"/>
              <a:t>Batch Gradient Descent</a:t>
            </a:r>
          </a:p>
        </p:txBody>
      </p:sp>
      <p:sp>
        <p:nvSpPr>
          <p:cNvPr id="3" name="Content Placeholder 2">
            <a:extLst>
              <a:ext uri="{FF2B5EF4-FFF2-40B4-BE49-F238E27FC236}">
                <a16:creationId xmlns:a16="http://schemas.microsoft.com/office/drawing/2014/main" id="{BF08EBFB-468F-334E-B91F-45538777CDFE}"/>
              </a:ext>
            </a:extLst>
          </p:cNvPr>
          <p:cNvSpPr>
            <a:spLocks noGrp="1"/>
          </p:cNvSpPr>
          <p:nvPr>
            <p:ph idx="1"/>
          </p:nvPr>
        </p:nvSpPr>
        <p:spPr/>
        <p:txBody>
          <a:bodyPr/>
          <a:lstStyle/>
          <a:p>
            <a:r>
              <a:rPr lang="en-US" u="sng"/>
              <a:t>Batch</a:t>
            </a:r>
            <a:r>
              <a:rPr lang="en-US"/>
              <a:t> gradient descent, aka Vanilla gradient descent, computes the gradient of the cost function </a:t>
            </a:r>
            <a:r>
              <a:rPr lang="en-US" err="1"/>
              <a:t>w.r.t.</a:t>
            </a:r>
            <a:r>
              <a:rPr lang="en-US"/>
              <a:t> to the parameters for the entire training dataset</a:t>
            </a:r>
          </a:p>
          <a:p>
            <a:endParaRPr lang="en-US"/>
          </a:p>
          <a:p>
            <a:r>
              <a:rPr lang="en-US"/>
              <a:t>As we need to calculate the gradients for the whole dataset to perform just </a:t>
            </a:r>
            <a:r>
              <a:rPr lang="en-US" i="1"/>
              <a:t>one</a:t>
            </a:r>
            <a:r>
              <a:rPr lang="en-US"/>
              <a:t> update, batch gradient descent can be very slow and is intractable for datasets that don't fit in memory.</a:t>
            </a:r>
          </a:p>
          <a:p>
            <a:r>
              <a:rPr lang="en-US"/>
              <a:t>Batch gradient descent also doesn't allow us to update our model </a:t>
            </a:r>
            <a:r>
              <a:rPr lang="en-US" i="1"/>
              <a:t>online.</a:t>
            </a:r>
            <a:endParaRPr lang="en-US"/>
          </a:p>
          <a:p>
            <a:pPr marL="0" indent="0">
              <a:buNone/>
            </a:pPr>
            <a:endParaRPr lang="en-US"/>
          </a:p>
          <a:p>
            <a:endParaRPr lang="en-US"/>
          </a:p>
        </p:txBody>
      </p:sp>
      <p:sp>
        <p:nvSpPr>
          <p:cNvPr id="4" name="Slide Number Placeholder 3">
            <a:extLst>
              <a:ext uri="{FF2B5EF4-FFF2-40B4-BE49-F238E27FC236}">
                <a16:creationId xmlns:a16="http://schemas.microsoft.com/office/drawing/2014/main" id="{09763226-4063-2043-AC91-8A009DCA8F57}"/>
              </a:ext>
            </a:extLst>
          </p:cNvPr>
          <p:cNvSpPr>
            <a:spLocks noGrp="1"/>
          </p:cNvSpPr>
          <p:nvPr>
            <p:ph type="sldNum" sz="quarter" idx="12"/>
          </p:nvPr>
        </p:nvSpPr>
        <p:spPr/>
        <p:txBody>
          <a:bodyPr/>
          <a:lstStyle/>
          <a:p>
            <a:fld id="{E5932E52-A745-554A-9C07-397D5110EB4B}" type="slidenum">
              <a:rPr lang="en-US" smtClean="0"/>
              <a:pPr/>
              <a:t>56</a:t>
            </a:fld>
            <a:endParaRPr lang="en-US"/>
          </a:p>
        </p:txBody>
      </p:sp>
      <p:pic>
        <p:nvPicPr>
          <p:cNvPr id="5" name="Picture 4">
            <a:extLst>
              <a:ext uri="{FF2B5EF4-FFF2-40B4-BE49-F238E27FC236}">
                <a16:creationId xmlns:a16="http://schemas.microsoft.com/office/drawing/2014/main" id="{D2C810ED-622B-7D45-8000-46BCA3FCCA4E}"/>
              </a:ext>
            </a:extLst>
          </p:cNvPr>
          <p:cNvPicPr>
            <a:picLocks noChangeAspect="1"/>
          </p:cNvPicPr>
          <p:nvPr/>
        </p:nvPicPr>
        <p:blipFill>
          <a:blip r:embed="rId2"/>
          <a:stretch>
            <a:fillRect/>
          </a:stretch>
        </p:blipFill>
        <p:spPr>
          <a:xfrm>
            <a:off x="3308350" y="2010229"/>
            <a:ext cx="2527300" cy="444500"/>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3">
            <p14:nvContentPartPr>
              <p14:cNvPr id="6" name="Ink 5">
                <a:extLst>
                  <a:ext uri="{FF2B5EF4-FFF2-40B4-BE49-F238E27FC236}">
                    <a16:creationId xmlns:a16="http://schemas.microsoft.com/office/drawing/2014/main" id="{60648A0D-C92D-C6AD-F915-ECE3FA732E84}"/>
                  </a:ext>
                </a:extLst>
              </p14:cNvPr>
              <p14:cNvContentPartPr/>
              <p14:nvPr/>
            </p14:nvContentPartPr>
            <p14:xfrm>
              <a:off x="3853310" y="4811010"/>
              <a:ext cx="1423800" cy="698760"/>
            </p14:xfrm>
          </p:contentPart>
        </mc:Choice>
        <mc:Fallback xmlns="">
          <p:pic>
            <p:nvPicPr>
              <p:cNvPr id="6" name="Ink 5">
                <a:extLst>
                  <a:ext uri="{FF2B5EF4-FFF2-40B4-BE49-F238E27FC236}">
                    <a16:creationId xmlns:a16="http://schemas.microsoft.com/office/drawing/2014/main" id="{60648A0D-C92D-C6AD-F915-ECE3FA732E84}"/>
                  </a:ext>
                </a:extLst>
              </p:cNvPr>
              <p:cNvPicPr/>
              <p:nvPr/>
            </p:nvPicPr>
            <p:blipFill>
              <a:blip r:embed="rId4"/>
              <a:stretch>
                <a:fillRect/>
              </a:stretch>
            </p:blipFill>
            <p:spPr>
              <a:xfrm>
                <a:off x="3822350" y="4780066"/>
                <a:ext cx="1485000" cy="759928"/>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Ink 17">
                <a:extLst>
                  <a:ext uri="{FF2B5EF4-FFF2-40B4-BE49-F238E27FC236}">
                    <a16:creationId xmlns:a16="http://schemas.microsoft.com/office/drawing/2014/main" id="{E6DF11D2-1786-4037-5444-89E18CDC63C7}"/>
                  </a:ext>
                </a:extLst>
              </p14:cNvPr>
              <p14:cNvContentPartPr/>
              <p14:nvPr/>
            </p14:nvContentPartPr>
            <p14:xfrm>
              <a:off x="5160830" y="5398530"/>
              <a:ext cx="158040" cy="95760"/>
            </p14:xfrm>
          </p:contentPart>
        </mc:Choice>
        <mc:Fallback xmlns="">
          <p:pic>
            <p:nvPicPr>
              <p:cNvPr id="16" name="Ink 17">
                <a:extLst>
                  <a:ext uri="{FF2B5EF4-FFF2-40B4-BE49-F238E27FC236}">
                    <a16:creationId xmlns:a16="http://schemas.microsoft.com/office/drawing/2014/main" id="{E6DF11D2-1786-4037-5444-89E18CDC63C7}"/>
                  </a:ext>
                </a:extLst>
              </p:cNvPr>
              <p:cNvPicPr/>
              <p:nvPr/>
            </p:nvPicPr>
            <p:blipFill>
              <a:blip r:embed="rId6"/>
              <a:stretch>
                <a:fillRect/>
              </a:stretch>
            </p:blipFill>
            <p:spPr>
              <a:xfrm>
                <a:off x="5145315" y="5383050"/>
                <a:ext cx="18871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7">
                <a:extLst>
                  <a:ext uri="{FF2B5EF4-FFF2-40B4-BE49-F238E27FC236}">
                    <a16:creationId xmlns:a16="http://schemas.microsoft.com/office/drawing/2014/main" id="{BD0E5C1E-DA4A-5F68-67FF-5BCAFDD33F8C}"/>
                  </a:ext>
                </a:extLst>
              </p14:cNvPr>
              <p14:cNvContentPartPr/>
              <p14:nvPr/>
            </p14:nvContentPartPr>
            <p14:xfrm>
              <a:off x="4673390" y="4784370"/>
              <a:ext cx="434520" cy="534960"/>
            </p14:xfrm>
          </p:contentPart>
        </mc:Choice>
        <mc:Fallback xmlns="">
          <p:pic>
            <p:nvPicPr>
              <p:cNvPr id="17" name="Ink 17">
                <a:extLst>
                  <a:ext uri="{FF2B5EF4-FFF2-40B4-BE49-F238E27FC236}">
                    <a16:creationId xmlns:a16="http://schemas.microsoft.com/office/drawing/2014/main" id="{BD0E5C1E-DA4A-5F68-67FF-5BCAFDD33F8C}"/>
                  </a:ext>
                </a:extLst>
              </p:cNvPr>
              <p:cNvPicPr/>
              <p:nvPr/>
            </p:nvPicPr>
            <p:blipFill>
              <a:blip r:embed="rId8"/>
              <a:stretch>
                <a:fillRect/>
              </a:stretch>
            </p:blipFill>
            <p:spPr>
              <a:xfrm>
                <a:off x="4657897" y="4768890"/>
                <a:ext cx="465145" cy="565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id="{63B671BB-B6FD-4DF6-FAA0-7ED3BBF48A3F}"/>
                  </a:ext>
                </a:extLst>
              </p14:cNvPr>
              <p14:cNvContentPartPr/>
              <p14:nvPr/>
            </p14:nvContentPartPr>
            <p14:xfrm>
              <a:off x="5401310" y="5470170"/>
              <a:ext cx="182520" cy="124560"/>
            </p14:xfrm>
          </p:contentPart>
        </mc:Choice>
        <mc:Fallback xmlns="">
          <p:pic>
            <p:nvPicPr>
              <p:cNvPr id="18" name="Ink 17">
                <a:extLst>
                  <a:ext uri="{FF2B5EF4-FFF2-40B4-BE49-F238E27FC236}">
                    <a16:creationId xmlns:a16="http://schemas.microsoft.com/office/drawing/2014/main" id="{63B671BB-B6FD-4DF6-FAA0-7ED3BBF48A3F}"/>
                  </a:ext>
                </a:extLst>
              </p:cNvPr>
              <p:cNvPicPr/>
              <p:nvPr/>
            </p:nvPicPr>
            <p:blipFill>
              <a:blip r:embed="rId10"/>
              <a:stretch>
                <a:fillRect/>
              </a:stretch>
            </p:blipFill>
            <p:spPr>
              <a:xfrm>
                <a:off x="5385830" y="5454690"/>
                <a:ext cx="2131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E4092DAD-F383-16AA-4E59-A38794A54D5A}"/>
                  </a:ext>
                </a:extLst>
              </p14:cNvPr>
              <p14:cNvContentPartPr/>
              <p14:nvPr/>
            </p14:nvContentPartPr>
            <p14:xfrm>
              <a:off x="33350" y="456090"/>
              <a:ext cx="4539960" cy="137880"/>
            </p14:xfrm>
          </p:contentPart>
        </mc:Choice>
        <mc:Fallback xmlns="">
          <p:pic>
            <p:nvPicPr>
              <p:cNvPr id="19" name="Ink 18">
                <a:extLst>
                  <a:ext uri="{FF2B5EF4-FFF2-40B4-BE49-F238E27FC236}">
                    <a16:creationId xmlns:a16="http://schemas.microsoft.com/office/drawing/2014/main" id="{E4092DAD-F383-16AA-4E59-A38794A54D5A}"/>
                  </a:ext>
                </a:extLst>
              </p:cNvPr>
              <p:cNvPicPr/>
              <p:nvPr/>
            </p:nvPicPr>
            <p:blipFill>
              <a:blip r:embed="rId12"/>
              <a:stretch>
                <a:fillRect/>
              </a:stretch>
            </p:blipFill>
            <p:spPr>
              <a:xfrm>
                <a:off x="17870" y="440610"/>
                <a:ext cx="457056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2" name="Ink 22">
                <a:extLst>
                  <a:ext uri="{FF2B5EF4-FFF2-40B4-BE49-F238E27FC236}">
                    <a16:creationId xmlns:a16="http://schemas.microsoft.com/office/drawing/2014/main" id="{AF3F6965-D9FF-98D6-0F83-DBF2B609D231}"/>
                  </a:ext>
                </a:extLst>
              </p14:cNvPr>
              <p14:cNvContentPartPr/>
              <p14:nvPr/>
            </p14:nvContentPartPr>
            <p14:xfrm>
              <a:off x="4292510" y="4144290"/>
              <a:ext cx="1245960" cy="110160"/>
            </p14:xfrm>
          </p:contentPart>
        </mc:Choice>
        <mc:Fallback xmlns="">
          <p:pic>
            <p:nvPicPr>
              <p:cNvPr id="22" name="Ink 22">
                <a:extLst>
                  <a:ext uri="{FF2B5EF4-FFF2-40B4-BE49-F238E27FC236}">
                    <a16:creationId xmlns:a16="http://schemas.microsoft.com/office/drawing/2014/main" id="{AF3F6965-D9FF-98D6-0F83-DBF2B609D231}"/>
                  </a:ext>
                </a:extLst>
              </p:cNvPr>
              <p:cNvPicPr/>
              <p:nvPr/>
            </p:nvPicPr>
            <p:blipFill>
              <a:blip r:embed="rId14"/>
              <a:stretch>
                <a:fillRect/>
              </a:stretch>
            </p:blipFill>
            <p:spPr>
              <a:xfrm>
                <a:off x="4277034" y="4128810"/>
                <a:ext cx="1276551"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 name="Ink 6">
                <a:extLst>
                  <a:ext uri="{FF2B5EF4-FFF2-40B4-BE49-F238E27FC236}">
                    <a16:creationId xmlns:a16="http://schemas.microsoft.com/office/drawing/2014/main" id="{82293217-FF52-4CDE-EA14-6E09573240D5}"/>
                  </a:ext>
                </a:extLst>
              </p14:cNvPr>
              <p14:cNvContentPartPr/>
              <p14:nvPr/>
            </p14:nvContentPartPr>
            <p14:xfrm>
              <a:off x="6016680" y="2327760"/>
              <a:ext cx="592920" cy="27720"/>
            </p14:xfrm>
          </p:contentPart>
        </mc:Choice>
        <mc:Fallback xmlns="">
          <p:pic>
            <p:nvPicPr>
              <p:cNvPr id="7" name="Ink 6">
                <a:extLst>
                  <a:ext uri="{FF2B5EF4-FFF2-40B4-BE49-F238E27FC236}">
                    <a16:creationId xmlns:a16="http://schemas.microsoft.com/office/drawing/2014/main" id="{82293217-FF52-4CDE-EA14-6E09573240D5}"/>
                  </a:ext>
                </a:extLst>
              </p:cNvPr>
              <p:cNvPicPr/>
              <p:nvPr/>
            </p:nvPicPr>
            <p:blipFill>
              <a:blip r:embed="rId16"/>
              <a:stretch>
                <a:fillRect/>
              </a:stretch>
            </p:blipFill>
            <p:spPr>
              <a:xfrm>
                <a:off x="6007320" y="2318400"/>
                <a:ext cx="611640" cy="46440"/>
              </a:xfrm>
              <a:prstGeom prst="rect">
                <a:avLst/>
              </a:prstGeom>
            </p:spPr>
          </p:pic>
        </mc:Fallback>
      </mc:AlternateContent>
    </p:spTree>
    <p:extLst>
      <p:ext uri="{BB962C8B-B14F-4D97-AF65-F5344CB8AC3E}">
        <p14:creationId xmlns:p14="http://schemas.microsoft.com/office/powerpoint/2010/main" val="18787355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5C006-1185-FE4D-8CB6-090E8C983C30}"/>
              </a:ext>
            </a:extLst>
          </p:cNvPr>
          <p:cNvSpPr>
            <a:spLocks noGrp="1"/>
          </p:cNvSpPr>
          <p:nvPr>
            <p:ph type="title"/>
          </p:nvPr>
        </p:nvSpPr>
        <p:spPr/>
        <p:txBody>
          <a:bodyPr/>
          <a:lstStyle/>
          <a:p>
            <a:r>
              <a:rPr lang="en-US"/>
              <a:t>Stochastic Gradient Descent</a:t>
            </a:r>
          </a:p>
        </p:txBody>
      </p:sp>
      <p:sp>
        <p:nvSpPr>
          <p:cNvPr id="3" name="Content Placeholder 2">
            <a:extLst>
              <a:ext uri="{FF2B5EF4-FFF2-40B4-BE49-F238E27FC236}">
                <a16:creationId xmlns:a16="http://schemas.microsoft.com/office/drawing/2014/main" id="{FED3BAE9-5260-DC4E-A25E-6B655928701A}"/>
              </a:ext>
            </a:extLst>
          </p:cNvPr>
          <p:cNvSpPr>
            <a:spLocks noGrp="1"/>
          </p:cNvSpPr>
          <p:nvPr>
            <p:ph idx="1"/>
          </p:nvPr>
        </p:nvSpPr>
        <p:spPr/>
        <p:txBody>
          <a:bodyPr/>
          <a:lstStyle/>
          <a:p>
            <a:r>
              <a:rPr lang="en-US" u="sng"/>
              <a:t>Stochastic</a:t>
            </a:r>
            <a:r>
              <a:rPr lang="en-US"/>
              <a:t> gradient descent (SGD) in contrast performs a parameter update for </a:t>
            </a:r>
            <a:r>
              <a:rPr lang="en-US" i="1"/>
              <a:t>each </a:t>
            </a:r>
            <a:r>
              <a:rPr lang="en-US"/>
              <a:t>training example</a:t>
            </a:r>
          </a:p>
          <a:p>
            <a:endParaRPr lang="en-US"/>
          </a:p>
          <a:p>
            <a:r>
              <a:rPr lang="en-US"/>
              <a:t>Batch gradient descent performs redundant computations for large datasets, as it recomputes gradients for similar examples before each parameter update.</a:t>
            </a:r>
          </a:p>
          <a:p>
            <a:r>
              <a:rPr lang="en-US"/>
              <a:t>SGD does away with this redundancy by performing one update at a time. It is therefore usually much faster and can also be used to learn online.</a:t>
            </a:r>
          </a:p>
        </p:txBody>
      </p:sp>
      <p:sp>
        <p:nvSpPr>
          <p:cNvPr id="4" name="Slide Number Placeholder 3">
            <a:extLst>
              <a:ext uri="{FF2B5EF4-FFF2-40B4-BE49-F238E27FC236}">
                <a16:creationId xmlns:a16="http://schemas.microsoft.com/office/drawing/2014/main" id="{B537AFCF-B1E1-434D-9B1A-B5AED5CE6F92}"/>
              </a:ext>
            </a:extLst>
          </p:cNvPr>
          <p:cNvSpPr>
            <a:spLocks noGrp="1"/>
          </p:cNvSpPr>
          <p:nvPr>
            <p:ph type="sldNum" sz="quarter" idx="12"/>
          </p:nvPr>
        </p:nvSpPr>
        <p:spPr/>
        <p:txBody>
          <a:bodyPr/>
          <a:lstStyle/>
          <a:p>
            <a:fld id="{E5932E52-A745-554A-9C07-397D5110EB4B}" type="slidenum">
              <a:rPr lang="en-US" smtClean="0"/>
              <a:pPr/>
              <a:t>57</a:t>
            </a:fld>
            <a:endParaRPr lang="en-US"/>
          </a:p>
        </p:txBody>
      </p:sp>
      <p:pic>
        <p:nvPicPr>
          <p:cNvPr id="5" name="Picture 4">
            <a:extLst>
              <a:ext uri="{FF2B5EF4-FFF2-40B4-BE49-F238E27FC236}">
                <a16:creationId xmlns:a16="http://schemas.microsoft.com/office/drawing/2014/main" id="{8D1ADED3-974A-4349-B5A8-7E3E8C2FD81E}"/>
              </a:ext>
            </a:extLst>
          </p:cNvPr>
          <p:cNvPicPr>
            <a:picLocks noChangeAspect="1"/>
          </p:cNvPicPr>
          <p:nvPr/>
        </p:nvPicPr>
        <p:blipFill>
          <a:blip r:embed="rId2"/>
          <a:stretch>
            <a:fillRect/>
          </a:stretch>
        </p:blipFill>
        <p:spPr>
          <a:xfrm>
            <a:off x="2768600" y="1449614"/>
            <a:ext cx="3606800" cy="508000"/>
          </a:xfrm>
          <a:prstGeom prst="rect">
            <a:avLst/>
          </a:prstGeom>
        </p:spPr>
      </p:pic>
      <mc:AlternateContent xmlns:mc="http://schemas.openxmlformats.org/markup-compatibility/2006" xmlns:p14="http://schemas.microsoft.com/office/powerpoint/2010/main">
        <mc:Choice Requires="p14">
          <p:contentPart p14:bwMode="auto" r:id="rId3">
            <p14:nvContentPartPr>
              <p14:cNvPr id="14" name="Ink 14">
                <a:extLst>
                  <a:ext uri="{FF2B5EF4-FFF2-40B4-BE49-F238E27FC236}">
                    <a16:creationId xmlns:a16="http://schemas.microsoft.com/office/drawing/2014/main" id="{6B6E7C9F-75E6-831C-6393-2FF6A89C872E}"/>
                  </a:ext>
                </a:extLst>
              </p14:cNvPr>
              <p14:cNvContentPartPr/>
              <p14:nvPr/>
            </p14:nvContentPartPr>
            <p14:xfrm>
              <a:off x="6229670" y="197250"/>
              <a:ext cx="1091520" cy="455040"/>
            </p14:xfrm>
          </p:contentPart>
        </mc:Choice>
        <mc:Fallback xmlns="">
          <p:pic>
            <p:nvPicPr>
              <p:cNvPr id="14" name="Ink 14">
                <a:extLst>
                  <a:ext uri="{FF2B5EF4-FFF2-40B4-BE49-F238E27FC236}">
                    <a16:creationId xmlns:a16="http://schemas.microsoft.com/office/drawing/2014/main" id="{6B6E7C9F-75E6-831C-6393-2FF6A89C872E}"/>
                  </a:ext>
                </a:extLst>
              </p:cNvPr>
              <p:cNvPicPr/>
              <p:nvPr/>
            </p:nvPicPr>
            <p:blipFill>
              <a:blip r:embed="rId4"/>
              <a:stretch>
                <a:fillRect/>
              </a:stretch>
            </p:blipFill>
            <p:spPr>
              <a:xfrm>
                <a:off x="6214190" y="181758"/>
                <a:ext cx="1122120" cy="48566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18" name="Ink 18">
                <a:extLst>
                  <a:ext uri="{FF2B5EF4-FFF2-40B4-BE49-F238E27FC236}">
                    <a16:creationId xmlns:a16="http://schemas.microsoft.com/office/drawing/2014/main" id="{4955A4B3-0A1E-BFEF-3982-DFB90D488646}"/>
                  </a:ext>
                </a:extLst>
              </p14:cNvPr>
              <p14:cNvContentPartPr/>
              <p14:nvPr/>
            </p14:nvContentPartPr>
            <p14:xfrm>
              <a:off x="3908750" y="5022690"/>
              <a:ext cx="1312200" cy="645840"/>
            </p14:xfrm>
          </p:contentPart>
        </mc:Choice>
        <mc:Fallback xmlns="">
          <p:pic>
            <p:nvPicPr>
              <p:cNvPr id="18" name="Ink 18">
                <a:extLst>
                  <a:ext uri="{FF2B5EF4-FFF2-40B4-BE49-F238E27FC236}">
                    <a16:creationId xmlns:a16="http://schemas.microsoft.com/office/drawing/2014/main" id="{4955A4B3-0A1E-BFEF-3982-DFB90D488646}"/>
                  </a:ext>
                </a:extLst>
              </p:cNvPr>
              <p:cNvPicPr/>
              <p:nvPr/>
            </p:nvPicPr>
            <p:blipFill>
              <a:blip r:embed="rId6"/>
              <a:stretch>
                <a:fillRect/>
              </a:stretch>
            </p:blipFill>
            <p:spPr>
              <a:xfrm>
                <a:off x="3877782" y="4991747"/>
                <a:ext cx="1373417" cy="707006"/>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5" name="Ink 25">
                <a:extLst>
                  <a:ext uri="{FF2B5EF4-FFF2-40B4-BE49-F238E27FC236}">
                    <a16:creationId xmlns:a16="http://schemas.microsoft.com/office/drawing/2014/main" id="{90546186-C84F-979D-6CD1-098C643F7E9C}"/>
                  </a:ext>
                </a:extLst>
              </p14:cNvPr>
              <p14:cNvContentPartPr/>
              <p14:nvPr/>
            </p14:nvContentPartPr>
            <p14:xfrm>
              <a:off x="3775910" y="4890210"/>
              <a:ext cx="1438920" cy="646200"/>
            </p14:xfrm>
          </p:contentPart>
        </mc:Choice>
        <mc:Fallback xmlns="">
          <p:pic>
            <p:nvPicPr>
              <p:cNvPr id="25" name="Ink 25">
                <a:extLst>
                  <a:ext uri="{FF2B5EF4-FFF2-40B4-BE49-F238E27FC236}">
                    <a16:creationId xmlns:a16="http://schemas.microsoft.com/office/drawing/2014/main" id="{90546186-C84F-979D-6CD1-098C643F7E9C}"/>
                  </a:ext>
                </a:extLst>
              </p:cNvPr>
              <p:cNvPicPr/>
              <p:nvPr/>
            </p:nvPicPr>
            <p:blipFill>
              <a:blip r:embed="rId8"/>
              <a:stretch>
                <a:fillRect/>
              </a:stretch>
            </p:blipFill>
            <p:spPr>
              <a:xfrm>
                <a:off x="3760430" y="4874721"/>
                <a:ext cx="1469520" cy="676817"/>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8">
                <a:extLst>
                  <a:ext uri="{FF2B5EF4-FFF2-40B4-BE49-F238E27FC236}">
                    <a16:creationId xmlns:a16="http://schemas.microsoft.com/office/drawing/2014/main" id="{84CD5CAA-052D-2C3A-2B7B-01BA3D52A652}"/>
                  </a:ext>
                </a:extLst>
              </p14:cNvPr>
              <p14:cNvContentPartPr/>
              <p14:nvPr/>
            </p14:nvContentPartPr>
            <p14:xfrm>
              <a:off x="5270990" y="5541090"/>
              <a:ext cx="547200" cy="153720"/>
            </p14:xfrm>
          </p:contentPart>
        </mc:Choice>
        <mc:Fallback xmlns="">
          <p:pic>
            <p:nvPicPr>
              <p:cNvPr id="28" name="Ink 28">
                <a:extLst>
                  <a:ext uri="{FF2B5EF4-FFF2-40B4-BE49-F238E27FC236}">
                    <a16:creationId xmlns:a16="http://schemas.microsoft.com/office/drawing/2014/main" id="{84CD5CAA-052D-2C3A-2B7B-01BA3D52A652}"/>
                  </a:ext>
                </a:extLst>
              </p:cNvPr>
              <p:cNvPicPr/>
              <p:nvPr/>
            </p:nvPicPr>
            <p:blipFill>
              <a:blip r:embed="rId10"/>
              <a:stretch>
                <a:fillRect/>
              </a:stretch>
            </p:blipFill>
            <p:spPr>
              <a:xfrm>
                <a:off x="5255510" y="5525610"/>
                <a:ext cx="5778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3" name="Ink 34">
                <a:extLst>
                  <a:ext uri="{FF2B5EF4-FFF2-40B4-BE49-F238E27FC236}">
                    <a16:creationId xmlns:a16="http://schemas.microsoft.com/office/drawing/2014/main" id="{9242D692-D089-B49C-7109-642AC823E2B6}"/>
                  </a:ext>
                </a:extLst>
              </p14:cNvPr>
              <p14:cNvContentPartPr/>
              <p14:nvPr/>
            </p14:nvContentPartPr>
            <p14:xfrm>
              <a:off x="6035630" y="1514130"/>
              <a:ext cx="217440" cy="318240"/>
            </p14:xfrm>
          </p:contentPart>
        </mc:Choice>
        <mc:Fallback xmlns="">
          <p:pic>
            <p:nvPicPr>
              <p:cNvPr id="33" name="Ink 34">
                <a:extLst>
                  <a:ext uri="{FF2B5EF4-FFF2-40B4-BE49-F238E27FC236}">
                    <a16:creationId xmlns:a16="http://schemas.microsoft.com/office/drawing/2014/main" id="{9242D692-D089-B49C-7109-642AC823E2B6}"/>
                  </a:ext>
                </a:extLst>
              </p:cNvPr>
              <p:cNvPicPr/>
              <p:nvPr/>
            </p:nvPicPr>
            <p:blipFill>
              <a:blip r:embed="rId12"/>
              <a:stretch>
                <a:fillRect/>
              </a:stretch>
            </p:blipFill>
            <p:spPr>
              <a:xfrm>
                <a:off x="6020150" y="1498632"/>
                <a:ext cx="248040" cy="348875"/>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4" name="Ink 34">
                <a:extLst>
                  <a:ext uri="{FF2B5EF4-FFF2-40B4-BE49-F238E27FC236}">
                    <a16:creationId xmlns:a16="http://schemas.microsoft.com/office/drawing/2014/main" id="{335EB260-C1D5-EC88-E8ED-62D0268D5D5F}"/>
                  </a:ext>
                </a:extLst>
              </p14:cNvPr>
              <p14:cNvContentPartPr/>
              <p14:nvPr/>
            </p14:nvContentPartPr>
            <p14:xfrm>
              <a:off x="5437670" y="1551210"/>
              <a:ext cx="264600" cy="286200"/>
            </p14:xfrm>
          </p:contentPart>
        </mc:Choice>
        <mc:Fallback xmlns="">
          <p:pic>
            <p:nvPicPr>
              <p:cNvPr id="34" name="Ink 34">
                <a:extLst>
                  <a:ext uri="{FF2B5EF4-FFF2-40B4-BE49-F238E27FC236}">
                    <a16:creationId xmlns:a16="http://schemas.microsoft.com/office/drawing/2014/main" id="{335EB260-C1D5-EC88-E8ED-62D0268D5D5F}"/>
                  </a:ext>
                </a:extLst>
              </p:cNvPr>
              <p:cNvPicPr/>
              <p:nvPr/>
            </p:nvPicPr>
            <p:blipFill>
              <a:blip r:embed="rId14"/>
              <a:stretch>
                <a:fillRect/>
              </a:stretch>
            </p:blipFill>
            <p:spPr>
              <a:xfrm>
                <a:off x="5422211" y="1535730"/>
                <a:ext cx="295158"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 name="Ink 6">
                <a:extLst>
                  <a:ext uri="{FF2B5EF4-FFF2-40B4-BE49-F238E27FC236}">
                    <a16:creationId xmlns:a16="http://schemas.microsoft.com/office/drawing/2014/main" id="{7A5B6014-DC1C-0A4F-2A74-ECC9C15C9C96}"/>
                  </a:ext>
                </a:extLst>
              </p14:cNvPr>
              <p14:cNvContentPartPr/>
              <p14:nvPr/>
            </p14:nvContentPartPr>
            <p14:xfrm>
              <a:off x="205920" y="487800"/>
              <a:ext cx="1553760" cy="5760"/>
            </p14:xfrm>
          </p:contentPart>
        </mc:Choice>
        <mc:Fallback xmlns="">
          <p:pic>
            <p:nvPicPr>
              <p:cNvPr id="7" name="Ink 6">
                <a:extLst>
                  <a:ext uri="{FF2B5EF4-FFF2-40B4-BE49-F238E27FC236}">
                    <a16:creationId xmlns:a16="http://schemas.microsoft.com/office/drawing/2014/main" id="{7A5B6014-DC1C-0A4F-2A74-ECC9C15C9C96}"/>
                  </a:ext>
                </a:extLst>
              </p:cNvPr>
              <p:cNvPicPr/>
              <p:nvPr/>
            </p:nvPicPr>
            <p:blipFill>
              <a:blip r:embed="rId16"/>
              <a:stretch>
                <a:fillRect/>
              </a:stretch>
            </p:blipFill>
            <p:spPr>
              <a:xfrm>
                <a:off x="196560" y="478440"/>
                <a:ext cx="1572480" cy="24480"/>
              </a:xfrm>
              <a:prstGeom prst="rect">
                <a:avLst/>
              </a:prstGeom>
            </p:spPr>
          </p:pic>
        </mc:Fallback>
      </mc:AlternateContent>
    </p:spTree>
    <p:extLst>
      <p:ext uri="{BB962C8B-B14F-4D97-AF65-F5344CB8AC3E}">
        <p14:creationId xmlns:p14="http://schemas.microsoft.com/office/powerpoint/2010/main" val="42755318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5C006-1185-FE4D-8CB6-090E8C983C30}"/>
              </a:ext>
            </a:extLst>
          </p:cNvPr>
          <p:cNvSpPr>
            <a:spLocks noGrp="1"/>
          </p:cNvSpPr>
          <p:nvPr>
            <p:ph type="title"/>
          </p:nvPr>
        </p:nvSpPr>
        <p:spPr/>
        <p:txBody>
          <a:bodyPr/>
          <a:lstStyle/>
          <a:p>
            <a:r>
              <a:rPr lang="en-US"/>
              <a:t>Stochastic Gradient Descent</a:t>
            </a:r>
          </a:p>
        </p:txBody>
      </p:sp>
      <p:sp>
        <p:nvSpPr>
          <p:cNvPr id="3" name="Content Placeholder 2">
            <a:extLst>
              <a:ext uri="{FF2B5EF4-FFF2-40B4-BE49-F238E27FC236}">
                <a16:creationId xmlns:a16="http://schemas.microsoft.com/office/drawing/2014/main" id="{FED3BAE9-5260-DC4E-A25E-6B655928701A}"/>
              </a:ext>
            </a:extLst>
          </p:cNvPr>
          <p:cNvSpPr>
            <a:spLocks noGrp="1"/>
          </p:cNvSpPr>
          <p:nvPr>
            <p:ph idx="1"/>
          </p:nvPr>
        </p:nvSpPr>
        <p:spPr/>
        <p:txBody>
          <a:bodyPr>
            <a:normAutofit lnSpcReduction="10000"/>
          </a:bodyPr>
          <a:lstStyle/>
          <a:p>
            <a:r>
              <a:rPr lang="en-US"/>
              <a:t>SGD performs frequent updates with a high variance that cause the objective function to fluctuate heavily.</a:t>
            </a:r>
          </a:p>
          <a:p>
            <a:endParaRPr lang="en-US"/>
          </a:p>
          <a:p>
            <a:endParaRPr lang="en-US"/>
          </a:p>
          <a:p>
            <a:endParaRPr lang="en-US"/>
          </a:p>
          <a:p>
            <a:endParaRPr lang="en-US"/>
          </a:p>
          <a:p>
            <a:endParaRPr lang="en-US"/>
          </a:p>
          <a:p>
            <a:r>
              <a:rPr lang="en-US"/>
              <a:t>+ SGD's fluctuation, on the one hand, enables it to jump to new and potentially better local minima. </a:t>
            </a:r>
          </a:p>
          <a:p>
            <a:r>
              <a:rPr lang="en-US"/>
              <a:t>- this ultimately complicates convergence to the exact minimum, as SGD will keep overshooting</a:t>
            </a:r>
          </a:p>
        </p:txBody>
      </p:sp>
      <p:sp>
        <p:nvSpPr>
          <p:cNvPr id="4" name="Slide Number Placeholder 3">
            <a:extLst>
              <a:ext uri="{FF2B5EF4-FFF2-40B4-BE49-F238E27FC236}">
                <a16:creationId xmlns:a16="http://schemas.microsoft.com/office/drawing/2014/main" id="{B537AFCF-B1E1-434D-9B1A-B5AED5CE6F92}"/>
              </a:ext>
            </a:extLst>
          </p:cNvPr>
          <p:cNvSpPr>
            <a:spLocks noGrp="1"/>
          </p:cNvSpPr>
          <p:nvPr>
            <p:ph type="sldNum" sz="quarter" idx="12"/>
          </p:nvPr>
        </p:nvSpPr>
        <p:spPr/>
        <p:txBody>
          <a:bodyPr/>
          <a:lstStyle/>
          <a:p>
            <a:fld id="{E5932E52-A745-554A-9C07-397D5110EB4B}" type="slidenum">
              <a:rPr lang="en-US" smtClean="0"/>
              <a:pPr/>
              <a:t>58</a:t>
            </a:fld>
            <a:endParaRPr lang="en-US"/>
          </a:p>
        </p:txBody>
      </p:sp>
      <p:pic>
        <p:nvPicPr>
          <p:cNvPr id="6" name="Picture 5">
            <a:extLst>
              <a:ext uri="{FF2B5EF4-FFF2-40B4-BE49-F238E27FC236}">
                <a16:creationId xmlns:a16="http://schemas.microsoft.com/office/drawing/2014/main" id="{240B5C3D-1D38-0544-A77C-F4612B2E7D6F}"/>
              </a:ext>
            </a:extLst>
          </p:cNvPr>
          <p:cNvPicPr>
            <a:picLocks noChangeAspect="1"/>
          </p:cNvPicPr>
          <p:nvPr/>
        </p:nvPicPr>
        <p:blipFill>
          <a:blip r:embed="rId2"/>
          <a:stretch>
            <a:fillRect/>
          </a:stretch>
        </p:blipFill>
        <p:spPr>
          <a:xfrm>
            <a:off x="3035300" y="1358431"/>
            <a:ext cx="3073400" cy="241300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A38051B-74F1-18DB-1E5D-BF4512886545}"/>
                  </a:ext>
                </a:extLst>
              </p14:cNvPr>
              <p14:cNvContentPartPr/>
              <p14:nvPr/>
            </p14:nvContentPartPr>
            <p14:xfrm>
              <a:off x="3358440" y="2086560"/>
              <a:ext cx="2554560" cy="1569240"/>
            </p14:xfrm>
          </p:contentPart>
        </mc:Choice>
        <mc:Fallback xmlns="">
          <p:pic>
            <p:nvPicPr>
              <p:cNvPr id="5" name="Ink 4">
                <a:extLst>
                  <a:ext uri="{FF2B5EF4-FFF2-40B4-BE49-F238E27FC236}">
                    <a16:creationId xmlns:a16="http://schemas.microsoft.com/office/drawing/2014/main" id="{AA38051B-74F1-18DB-1E5D-BF4512886545}"/>
                  </a:ext>
                </a:extLst>
              </p:cNvPr>
              <p:cNvPicPr/>
              <p:nvPr/>
            </p:nvPicPr>
            <p:blipFill>
              <a:blip r:embed="rId4"/>
              <a:stretch>
                <a:fillRect/>
              </a:stretch>
            </p:blipFill>
            <p:spPr>
              <a:xfrm>
                <a:off x="3349080" y="2077200"/>
                <a:ext cx="2573280" cy="1587960"/>
              </a:xfrm>
              <a:prstGeom prst="rect">
                <a:avLst/>
              </a:prstGeom>
            </p:spPr>
          </p:pic>
        </mc:Fallback>
      </mc:AlternateContent>
    </p:spTree>
    <p:extLst>
      <p:ext uri="{BB962C8B-B14F-4D97-AF65-F5344CB8AC3E}">
        <p14:creationId xmlns:p14="http://schemas.microsoft.com/office/powerpoint/2010/main" val="34875634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139D1-A1EA-844A-B6DA-079CFCE7779A}"/>
              </a:ext>
            </a:extLst>
          </p:cNvPr>
          <p:cNvSpPr>
            <a:spLocks noGrp="1"/>
          </p:cNvSpPr>
          <p:nvPr>
            <p:ph type="title"/>
          </p:nvPr>
        </p:nvSpPr>
        <p:spPr/>
        <p:txBody>
          <a:bodyPr/>
          <a:lstStyle/>
          <a:p>
            <a:r>
              <a:rPr lang="en-US"/>
              <a:t>Mini-Batch Gradient Descent</a:t>
            </a:r>
          </a:p>
        </p:txBody>
      </p:sp>
      <p:sp>
        <p:nvSpPr>
          <p:cNvPr id="3" name="Content Placeholder 2">
            <a:extLst>
              <a:ext uri="{FF2B5EF4-FFF2-40B4-BE49-F238E27FC236}">
                <a16:creationId xmlns:a16="http://schemas.microsoft.com/office/drawing/2014/main" id="{41192FD4-CAD3-0E47-A056-5375B1ACCAE4}"/>
              </a:ext>
            </a:extLst>
          </p:cNvPr>
          <p:cNvSpPr>
            <a:spLocks noGrp="1"/>
          </p:cNvSpPr>
          <p:nvPr>
            <p:ph idx="1"/>
          </p:nvPr>
        </p:nvSpPr>
        <p:spPr/>
        <p:txBody>
          <a:bodyPr>
            <a:normAutofit lnSpcReduction="10000"/>
          </a:bodyPr>
          <a:lstStyle/>
          <a:p>
            <a:r>
              <a:rPr lang="en-US" u="sng"/>
              <a:t>Mini-batch</a:t>
            </a:r>
            <a:r>
              <a:rPr lang="en-US"/>
              <a:t> gradient descent finally takes the best of both worlds and performs an update for every mini-batch of </a:t>
            </a:r>
            <a:r>
              <a:rPr lang="en-US">
                <a:latin typeface="+mn-lt"/>
              </a:rPr>
              <a:t>n</a:t>
            </a:r>
            <a:r>
              <a:rPr lang="en-US"/>
              <a:t> training examples</a:t>
            </a:r>
          </a:p>
          <a:p>
            <a:endParaRPr lang="en-US"/>
          </a:p>
          <a:p>
            <a:endParaRPr lang="en-US"/>
          </a:p>
          <a:p>
            <a:r>
              <a:rPr lang="en-US"/>
              <a:t>+ Reduces the variance of the parameter updates, which can lead to more stable convergence</a:t>
            </a:r>
          </a:p>
          <a:p>
            <a:r>
              <a:rPr lang="en-US"/>
              <a:t>+ can make use of highly optimized matrix optimizations common to state-of-the-art deep learning libraries</a:t>
            </a:r>
          </a:p>
          <a:p>
            <a:r>
              <a:rPr lang="en-US"/>
              <a:t>Common mini-batch sizes range between 50 and 256, but can vary for different applications</a:t>
            </a:r>
          </a:p>
        </p:txBody>
      </p:sp>
      <p:sp>
        <p:nvSpPr>
          <p:cNvPr id="4" name="Slide Number Placeholder 3">
            <a:extLst>
              <a:ext uri="{FF2B5EF4-FFF2-40B4-BE49-F238E27FC236}">
                <a16:creationId xmlns:a16="http://schemas.microsoft.com/office/drawing/2014/main" id="{BDB06026-1088-7141-BBE4-DCC90382B154}"/>
              </a:ext>
            </a:extLst>
          </p:cNvPr>
          <p:cNvSpPr>
            <a:spLocks noGrp="1"/>
          </p:cNvSpPr>
          <p:nvPr>
            <p:ph type="sldNum" sz="quarter" idx="12"/>
          </p:nvPr>
        </p:nvSpPr>
        <p:spPr/>
        <p:txBody>
          <a:bodyPr/>
          <a:lstStyle/>
          <a:p>
            <a:fld id="{E5932E52-A745-554A-9C07-397D5110EB4B}" type="slidenum">
              <a:rPr lang="en-US" smtClean="0"/>
              <a:pPr/>
              <a:t>59</a:t>
            </a:fld>
            <a:endParaRPr lang="en-US"/>
          </a:p>
        </p:txBody>
      </p:sp>
      <p:pic>
        <p:nvPicPr>
          <p:cNvPr id="5" name="Picture 4">
            <a:extLst>
              <a:ext uri="{FF2B5EF4-FFF2-40B4-BE49-F238E27FC236}">
                <a16:creationId xmlns:a16="http://schemas.microsoft.com/office/drawing/2014/main" id="{C52DC643-C965-C54B-A401-AA5BD559A799}"/>
              </a:ext>
            </a:extLst>
          </p:cNvPr>
          <p:cNvPicPr>
            <a:picLocks noChangeAspect="1"/>
          </p:cNvPicPr>
          <p:nvPr/>
        </p:nvPicPr>
        <p:blipFill>
          <a:blip r:embed="rId2"/>
          <a:stretch>
            <a:fillRect/>
          </a:stretch>
        </p:blipFill>
        <p:spPr>
          <a:xfrm>
            <a:off x="2362200" y="1871436"/>
            <a:ext cx="4419600" cy="622300"/>
          </a:xfrm>
          <a:prstGeom prst="rect">
            <a:avLst/>
          </a:prstGeom>
        </p:spPr>
      </p:pic>
      <mc:AlternateContent xmlns:mc="http://schemas.openxmlformats.org/markup-compatibility/2006" xmlns:p14="http://schemas.microsoft.com/office/powerpoint/2010/main">
        <mc:Choice Requires="p14">
          <p:contentPart p14:bwMode="auto" r:id="rId3">
            <p14:nvContentPartPr>
              <p14:cNvPr id="21" name="Ink 22">
                <a:extLst>
                  <a:ext uri="{FF2B5EF4-FFF2-40B4-BE49-F238E27FC236}">
                    <a16:creationId xmlns:a16="http://schemas.microsoft.com/office/drawing/2014/main" id="{04DF295A-6948-0AD1-0EFC-7CBB266EF9D8}"/>
                  </a:ext>
                </a:extLst>
              </p14:cNvPr>
              <p14:cNvContentPartPr/>
              <p14:nvPr/>
            </p14:nvContentPartPr>
            <p14:xfrm>
              <a:off x="6929510" y="1837050"/>
              <a:ext cx="378360" cy="126360"/>
            </p14:xfrm>
          </p:contentPart>
        </mc:Choice>
        <mc:Fallback xmlns="">
          <p:pic>
            <p:nvPicPr>
              <p:cNvPr id="21" name="Ink 22">
                <a:extLst>
                  <a:ext uri="{FF2B5EF4-FFF2-40B4-BE49-F238E27FC236}">
                    <a16:creationId xmlns:a16="http://schemas.microsoft.com/office/drawing/2014/main" id="{04DF295A-6948-0AD1-0EFC-7CBB266EF9D8}"/>
                  </a:ext>
                </a:extLst>
              </p:cNvPr>
              <p:cNvPicPr/>
              <p:nvPr/>
            </p:nvPicPr>
            <p:blipFill>
              <a:blip r:embed="rId4"/>
              <a:stretch>
                <a:fillRect/>
              </a:stretch>
            </p:blipFill>
            <p:spPr>
              <a:xfrm>
                <a:off x="6914030" y="1821526"/>
                <a:ext cx="408960" cy="157047"/>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2" name="Ink 22">
                <a:extLst>
                  <a:ext uri="{FF2B5EF4-FFF2-40B4-BE49-F238E27FC236}">
                    <a16:creationId xmlns:a16="http://schemas.microsoft.com/office/drawing/2014/main" id="{D60D41CD-52B8-AA60-A20B-5D8DD48CCBDE}"/>
                  </a:ext>
                </a:extLst>
              </p14:cNvPr>
              <p14:cNvContentPartPr/>
              <p14:nvPr/>
            </p14:nvContentPartPr>
            <p14:xfrm>
              <a:off x="7048310" y="1353930"/>
              <a:ext cx="2138400" cy="377640"/>
            </p14:xfrm>
          </p:contentPart>
        </mc:Choice>
        <mc:Fallback xmlns="">
          <p:pic>
            <p:nvPicPr>
              <p:cNvPr id="22" name="Ink 22">
                <a:extLst>
                  <a:ext uri="{FF2B5EF4-FFF2-40B4-BE49-F238E27FC236}">
                    <a16:creationId xmlns:a16="http://schemas.microsoft.com/office/drawing/2014/main" id="{D60D41CD-52B8-AA60-A20B-5D8DD48CCBDE}"/>
                  </a:ext>
                </a:extLst>
              </p:cNvPr>
              <p:cNvPicPr/>
              <p:nvPr/>
            </p:nvPicPr>
            <p:blipFill>
              <a:blip r:embed="rId6"/>
              <a:stretch>
                <a:fillRect/>
              </a:stretch>
            </p:blipFill>
            <p:spPr>
              <a:xfrm>
                <a:off x="7032827" y="1338465"/>
                <a:ext cx="2169005" cy="40821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1" name="Ink 30">
                <a:extLst>
                  <a:ext uri="{FF2B5EF4-FFF2-40B4-BE49-F238E27FC236}">
                    <a16:creationId xmlns:a16="http://schemas.microsoft.com/office/drawing/2014/main" id="{B5E30A50-3DCF-F5B2-6D75-BBB021610FE5}"/>
                  </a:ext>
                </a:extLst>
              </p14:cNvPr>
              <p14:cNvContentPartPr/>
              <p14:nvPr/>
            </p14:nvContentPartPr>
            <p14:xfrm>
              <a:off x="6831230" y="2366970"/>
              <a:ext cx="47880" cy="296280"/>
            </p14:xfrm>
          </p:contentPart>
        </mc:Choice>
        <mc:Fallback xmlns="">
          <p:pic>
            <p:nvPicPr>
              <p:cNvPr id="31" name="Ink 30">
                <a:extLst>
                  <a:ext uri="{FF2B5EF4-FFF2-40B4-BE49-F238E27FC236}">
                    <a16:creationId xmlns:a16="http://schemas.microsoft.com/office/drawing/2014/main" id="{B5E30A50-3DCF-F5B2-6D75-BBB021610FE5}"/>
                  </a:ext>
                </a:extLst>
              </p:cNvPr>
              <p:cNvPicPr/>
              <p:nvPr/>
            </p:nvPicPr>
            <p:blipFill>
              <a:blip r:embed="rId8"/>
              <a:stretch>
                <a:fillRect/>
              </a:stretch>
            </p:blipFill>
            <p:spPr>
              <a:xfrm>
                <a:off x="6815750" y="2351490"/>
                <a:ext cx="7848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2" name="Ink 32">
                <a:extLst>
                  <a:ext uri="{FF2B5EF4-FFF2-40B4-BE49-F238E27FC236}">
                    <a16:creationId xmlns:a16="http://schemas.microsoft.com/office/drawing/2014/main" id="{CDE9634E-C76C-4734-DB29-0588A8813AC8}"/>
                  </a:ext>
                </a:extLst>
              </p14:cNvPr>
              <p14:cNvContentPartPr/>
              <p14:nvPr/>
            </p14:nvContentPartPr>
            <p14:xfrm>
              <a:off x="7085390" y="2313330"/>
              <a:ext cx="1609200" cy="304560"/>
            </p14:xfrm>
          </p:contentPart>
        </mc:Choice>
        <mc:Fallback xmlns="">
          <p:pic>
            <p:nvPicPr>
              <p:cNvPr id="32" name="Ink 32">
                <a:extLst>
                  <a:ext uri="{FF2B5EF4-FFF2-40B4-BE49-F238E27FC236}">
                    <a16:creationId xmlns:a16="http://schemas.microsoft.com/office/drawing/2014/main" id="{CDE9634E-C76C-4734-DB29-0588A8813AC8}"/>
                  </a:ext>
                </a:extLst>
              </p:cNvPr>
              <p:cNvPicPr/>
              <p:nvPr/>
            </p:nvPicPr>
            <p:blipFill>
              <a:blip r:embed="rId10"/>
              <a:stretch>
                <a:fillRect/>
              </a:stretch>
            </p:blipFill>
            <p:spPr>
              <a:xfrm>
                <a:off x="7069910" y="2297832"/>
                <a:ext cx="1639800" cy="335196"/>
              </a:xfrm>
              <a:prstGeom prst="rect">
                <a:avLst/>
              </a:prstGeom>
            </p:spPr>
          </p:pic>
        </mc:Fallback>
      </mc:AlternateContent>
    </p:spTree>
    <p:extLst>
      <p:ext uri="{BB962C8B-B14F-4D97-AF65-F5344CB8AC3E}">
        <p14:creationId xmlns:p14="http://schemas.microsoft.com/office/powerpoint/2010/main" val="974680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6BE0F-663C-944A-9D76-BE25A9BD05B3}"/>
              </a:ext>
            </a:extLst>
          </p:cNvPr>
          <p:cNvSpPr>
            <a:spLocks noGrp="1"/>
          </p:cNvSpPr>
          <p:nvPr>
            <p:ph type="title"/>
          </p:nvPr>
        </p:nvSpPr>
        <p:spPr/>
        <p:txBody>
          <a:bodyPr/>
          <a:lstStyle/>
          <a:p>
            <a:r>
              <a:rPr kumimoji="1" lang="en-US" altLang="zh-CN"/>
              <a:t>Training a Deep Network</a:t>
            </a:r>
            <a:endParaRPr kumimoji="1" lang="zh-CN" altLang="en-US"/>
          </a:p>
        </p:txBody>
      </p:sp>
      <p:sp>
        <p:nvSpPr>
          <p:cNvPr id="3" name="Content Placeholder 2">
            <a:extLst>
              <a:ext uri="{FF2B5EF4-FFF2-40B4-BE49-F238E27FC236}">
                <a16:creationId xmlns:a16="http://schemas.microsoft.com/office/drawing/2014/main" id="{4172E253-154E-B547-9632-2E035E5F7B5C}"/>
              </a:ext>
            </a:extLst>
          </p:cNvPr>
          <p:cNvSpPr>
            <a:spLocks noGrp="1"/>
          </p:cNvSpPr>
          <p:nvPr>
            <p:ph idx="1"/>
          </p:nvPr>
        </p:nvSpPr>
        <p:spPr>
          <a:xfrm>
            <a:off x="0" y="531118"/>
            <a:ext cx="9144000" cy="5180227"/>
          </a:xfrm>
        </p:spPr>
        <p:txBody>
          <a:bodyPr/>
          <a:lstStyle/>
          <a:p>
            <a:r>
              <a:rPr kumimoji="1" lang="en-US" altLang="zh-CN"/>
              <a:t>Weights are learned layer by layer via </a:t>
            </a:r>
            <a:r>
              <a:rPr kumimoji="1" lang="en-US" altLang="zh-CN">
                <a:solidFill>
                  <a:srgbClr val="FF0000"/>
                </a:solidFill>
              </a:rPr>
              <a:t>unsupervised learning.</a:t>
            </a:r>
          </a:p>
          <a:p>
            <a:r>
              <a:rPr kumimoji="1" lang="en-US" altLang="zh-CN"/>
              <a:t>Final layer is learned as a </a:t>
            </a:r>
            <a:r>
              <a:rPr kumimoji="1" lang="en-US" altLang="zh-CN">
                <a:solidFill>
                  <a:srgbClr val="FF0000"/>
                </a:solidFill>
              </a:rPr>
              <a:t>supervised</a:t>
            </a:r>
            <a:r>
              <a:rPr kumimoji="1" lang="en-US" altLang="zh-CN" u="sng">
                <a:solidFill>
                  <a:srgbClr val="FF0000"/>
                </a:solidFill>
              </a:rPr>
              <a:t> </a:t>
            </a:r>
            <a:r>
              <a:rPr kumimoji="1" lang="en-US" altLang="zh-CN">
                <a:solidFill>
                  <a:srgbClr val="FF0000"/>
                </a:solidFill>
              </a:rPr>
              <a:t>neural network</a:t>
            </a:r>
            <a:r>
              <a:rPr kumimoji="1" lang="en-US" altLang="zh-CN"/>
              <a:t>.</a:t>
            </a:r>
          </a:p>
          <a:p>
            <a:r>
              <a:rPr kumimoji="1" lang="en-US" altLang="zh-CN"/>
              <a:t>All weights are fine-tuned using </a:t>
            </a:r>
            <a:r>
              <a:rPr kumimoji="1" lang="en-US" altLang="zh-CN">
                <a:solidFill>
                  <a:srgbClr val="FF0000"/>
                </a:solidFill>
              </a:rPr>
              <a:t>supervised back propagation.</a:t>
            </a:r>
          </a:p>
          <a:p>
            <a:endParaRPr kumimoji="1" lang="zh-CN" altLang="en-US"/>
          </a:p>
        </p:txBody>
      </p:sp>
      <p:sp>
        <p:nvSpPr>
          <p:cNvPr id="4" name="Slide Number Placeholder 3">
            <a:extLst>
              <a:ext uri="{FF2B5EF4-FFF2-40B4-BE49-F238E27FC236}">
                <a16:creationId xmlns:a16="http://schemas.microsoft.com/office/drawing/2014/main" id="{4CE4251B-C40A-0F49-AF6D-8272D8D1D930}"/>
              </a:ext>
            </a:extLst>
          </p:cNvPr>
          <p:cNvSpPr>
            <a:spLocks noGrp="1"/>
          </p:cNvSpPr>
          <p:nvPr>
            <p:ph type="sldNum" sz="quarter" idx="12"/>
          </p:nvPr>
        </p:nvSpPr>
        <p:spPr/>
        <p:txBody>
          <a:bodyPr/>
          <a:lstStyle/>
          <a:p>
            <a:fld id="{E5932E52-A745-554A-9C07-397D5110EB4B}" type="slidenum">
              <a:rPr lang="en-US" smtClean="0"/>
              <a:pPr/>
              <a:t>6</a:t>
            </a:fld>
            <a:endParaRPr lang="en-US"/>
          </a:p>
        </p:txBody>
      </p:sp>
      <p:pic>
        <p:nvPicPr>
          <p:cNvPr id="66" name="Picture 65">
            <a:extLst>
              <a:ext uri="{FF2B5EF4-FFF2-40B4-BE49-F238E27FC236}">
                <a16:creationId xmlns:a16="http://schemas.microsoft.com/office/drawing/2014/main" id="{4EBB2A0C-048C-2D48-B47B-01463C7A4587}"/>
              </a:ext>
            </a:extLst>
          </p:cNvPr>
          <p:cNvPicPr>
            <a:picLocks noChangeAspect="1"/>
          </p:cNvPicPr>
          <p:nvPr/>
        </p:nvPicPr>
        <p:blipFill>
          <a:blip r:embed="rId2"/>
          <a:stretch>
            <a:fillRect/>
          </a:stretch>
        </p:blipFill>
        <p:spPr>
          <a:xfrm>
            <a:off x="2063750" y="3258699"/>
            <a:ext cx="5016500" cy="2463800"/>
          </a:xfrm>
          <a:prstGeom prst="rect">
            <a:avLst/>
          </a:prstGeom>
        </p:spPr>
      </p:pic>
      <p:sp>
        <p:nvSpPr>
          <p:cNvPr id="67" name="Left-Right Arrow 66">
            <a:extLst>
              <a:ext uri="{FF2B5EF4-FFF2-40B4-BE49-F238E27FC236}">
                <a16:creationId xmlns:a16="http://schemas.microsoft.com/office/drawing/2014/main" id="{3B9B7244-C7E9-134A-B662-162156C629E3}"/>
              </a:ext>
            </a:extLst>
          </p:cNvPr>
          <p:cNvSpPr/>
          <p:nvPr/>
        </p:nvSpPr>
        <p:spPr>
          <a:xfrm>
            <a:off x="4741636" y="3042767"/>
            <a:ext cx="940707" cy="197855"/>
          </a:xfrm>
          <a:prstGeom prst="leftRightArrow">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8" name="Left-Right Arrow 67">
            <a:extLst>
              <a:ext uri="{FF2B5EF4-FFF2-40B4-BE49-F238E27FC236}">
                <a16:creationId xmlns:a16="http://schemas.microsoft.com/office/drawing/2014/main" id="{9A06C9DF-EFF3-B245-A70D-06865C61506C}"/>
              </a:ext>
            </a:extLst>
          </p:cNvPr>
          <p:cNvSpPr/>
          <p:nvPr/>
        </p:nvSpPr>
        <p:spPr>
          <a:xfrm>
            <a:off x="3359150" y="3047291"/>
            <a:ext cx="940707" cy="197855"/>
          </a:xfrm>
          <a:prstGeom prst="leftRightArrow">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0" name="Left Arrow 69">
            <a:extLst>
              <a:ext uri="{FF2B5EF4-FFF2-40B4-BE49-F238E27FC236}">
                <a16:creationId xmlns:a16="http://schemas.microsoft.com/office/drawing/2014/main" id="{D2F24BB5-519E-CD4A-8F3E-27AFCD81E9CC}"/>
              </a:ext>
            </a:extLst>
          </p:cNvPr>
          <p:cNvSpPr/>
          <p:nvPr/>
        </p:nvSpPr>
        <p:spPr>
          <a:xfrm>
            <a:off x="2351314" y="2792190"/>
            <a:ext cx="4327072" cy="250577"/>
          </a:xfrm>
          <a:prstGeom prst="leftArrow">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p14="http://schemas.microsoft.com/office/powerpoint/2010/main">
        <mc:Choice Requires="p14">
          <p:contentPart p14:bwMode="auto" r:id="rId3">
            <p14:nvContentPartPr>
              <p14:cNvPr id="75" name="Ink 74">
                <a:extLst>
                  <a:ext uri="{FF2B5EF4-FFF2-40B4-BE49-F238E27FC236}">
                    <a16:creationId xmlns:a16="http://schemas.microsoft.com/office/drawing/2014/main" id="{A64D4681-AB98-AB6E-B335-7389DCBF555F}"/>
                  </a:ext>
                </a:extLst>
              </p14:cNvPr>
              <p14:cNvContentPartPr/>
              <p14:nvPr/>
            </p14:nvContentPartPr>
            <p14:xfrm>
              <a:off x="980510" y="-662790"/>
              <a:ext cx="68400" cy="34560"/>
            </p14:xfrm>
          </p:contentPart>
        </mc:Choice>
        <mc:Fallback xmlns="">
          <p:pic>
            <p:nvPicPr>
              <p:cNvPr id="75" name="Ink 74">
                <a:extLst>
                  <a:ext uri="{FF2B5EF4-FFF2-40B4-BE49-F238E27FC236}">
                    <a16:creationId xmlns:a16="http://schemas.microsoft.com/office/drawing/2014/main" id="{A64D4681-AB98-AB6E-B335-7389DCBF555F}"/>
                  </a:ext>
                </a:extLst>
              </p:cNvPr>
              <p:cNvPicPr/>
              <p:nvPr/>
            </p:nvPicPr>
            <p:blipFill>
              <a:blip r:embed="rId4"/>
              <a:stretch>
                <a:fillRect/>
              </a:stretch>
            </p:blipFill>
            <p:spPr>
              <a:xfrm>
                <a:off x="960097" y="-683310"/>
                <a:ext cx="108867"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5" name="Ink 84">
                <a:extLst>
                  <a:ext uri="{FF2B5EF4-FFF2-40B4-BE49-F238E27FC236}">
                    <a16:creationId xmlns:a16="http://schemas.microsoft.com/office/drawing/2014/main" id="{5557EDDC-C969-1453-75AD-F236D36AB41B}"/>
                  </a:ext>
                </a:extLst>
              </p14:cNvPr>
              <p14:cNvContentPartPr/>
              <p14:nvPr/>
            </p14:nvContentPartPr>
            <p14:xfrm>
              <a:off x="7242710" y="2328090"/>
              <a:ext cx="574200" cy="32040"/>
            </p14:xfrm>
          </p:contentPart>
        </mc:Choice>
        <mc:Fallback xmlns="">
          <p:pic>
            <p:nvPicPr>
              <p:cNvPr id="85" name="Ink 84">
                <a:extLst>
                  <a:ext uri="{FF2B5EF4-FFF2-40B4-BE49-F238E27FC236}">
                    <a16:creationId xmlns:a16="http://schemas.microsoft.com/office/drawing/2014/main" id="{5557EDDC-C969-1453-75AD-F236D36AB41B}"/>
                  </a:ext>
                </a:extLst>
              </p:cNvPr>
              <p:cNvPicPr/>
              <p:nvPr/>
            </p:nvPicPr>
            <p:blipFill>
              <a:blip r:embed="rId6"/>
              <a:stretch>
                <a:fillRect/>
              </a:stretch>
            </p:blipFill>
            <p:spPr>
              <a:xfrm>
                <a:off x="7227230" y="2312610"/>
                <a:ext cx="604800" cy="62640"/>
              </a:xfrm>
              <a:prstGeom prst="rect">
                <a:avLst/>
              </a:prstGeom>
            </p:spPr>
          </p:pic>
        </mc:Fallback>
      </mc:AlternateContent>
    </p:spTree>
    <p:extLst>
      <p:ext uri="{BB962C8B-B14F-4D97-AF65-F5344CB8AC3E}">
        <p14:creationId xmlns:p14="http://schemas.microsoft.com/office/powerpoint/2010/main" val="17335774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0E70F-6E2A-2F40-948C-E0EDAEFCB2CB}"/>
              </a:ext>
            </a:extLst>
          </p:cNvPr>
          <p:cNvSpPr>
            <a:spLocks noGrp="1"/>
          </p:cNvSpPr>
          <p:nvPr>
            <p:ph type="title"/>
          </p:nvPr>
        </p:nvSpPr>
        <p:spPr/>
        <p:txBody>
          <a:bodyPr/>
          <a:lstStyle/>
          <a:p>
            <a:r>
              <a:rPr lang="en-US"/>
              <a:t>Stochastic Gradient Decent + Momentum</a:t>
            </a:r>
          </a:p>
        </p:txBody>
      </p:sp>
      <p:sp>
        <p:nvSpPr>
          <p:cNvPr id="3" name="Content Placeholder 2">
            <a:extLst>
              <a:ext uri="{FF2B5EF4-FFF2-40B4-BE49-F238E27FC236}">
                <a16:creationId xmlns:a16="http://schemas.microsoft.com/office/drawing/2014/main" id="{41C5F330-B6E6-DB4D-A3C6-700DC2F94F47}"/>
              </a:ext>
            </a:extLst>
          </p:cNvPr>
          <p:cNvSpPr>
            <a:spLocks noGrp="1"/>
          </p:cNvSpPr>
          <p:nvPr>
            <p:ph idx="1"/>
          </p:nvPr>
        </p:nvSpPr>
        <p:spPr/>
        <p:txBody>
          <a:bodyPr/>
          <a:lstStyle/>
          <a:p>
            <a:r>
              <a:rPr lang="en-US"/>
              <a:t>SGD has trouble navigating ravines, i.e. areas where the surface curves much more steeply in one dimension than in another, which are common around local optima.  </a:t>
            </a:r>
          </a:p>
          <a:p>
            <a:r>
              <a:rPr lang="en-US"/>
              <a:t>Momentum is a method that helps accelerate SGD in the relevant direction and dampens oscillations. </a:t>
            </a:r>
          </a:p>
        </p:txBody>
      </p:sp>
      <p:sp>
        <p:nvSpPr>
          <p:cNvPr id="4" name="Slide Number Placeholder 3">
            <a:extLst>
              <a:ext uri="{FF2B5EF4-FFF2-40B4-BE49-F238E27FC236}">
                <a16:creationId xmlns:a16="http://schemas.microsoft.com/office/drawing/2014/main" id="{6A0D2240-659C-7E48-8781-C3887E8EF3A1}"/>
              </a:ext>
            </a:extLst>
          </p:cNvPr>
          <p:cNvSpPr>
            <a:spLocks noGrp="1"/>
          </p:cNvSpPr>
          <p:nvPr>
            <p:ph type="sldNum" sz="quarter" idx="12"/>
          </p:nvPr>
        </p:nvSpPr>
        <p:spPr/>
        <p:txBody>
          <a:bodyPr/>
          <a:lstStyle/>
          <a:p>
            <a:fld id="{E5932E52-A745-554A-9C07-397D5110EB4B}" type="slidenum">
              <a:rPr lang="en-US" smtClean="0"/>
              <a:pPr/>
              <a:t>60</a:t>
            </a:fld>
            <a:endParaRPr lang="en-US"/>
          </a:p>
        </p:txBody>
      </p:sp>
      <p:pic>
        <p:nvPicPr>
          <p:cNvPr id="5" name="Picture 4">
            <a:extLst>
              <a:ext uri="{FF2B5EF4-FFF2-40B4-BE49-F238E27FC236}">
                <a16:creationId xmlns:a16="http://schemas.microsoft.com/office/drawing/2014/main" id="{E6A10F32-40FE-DB40-A56B-84507425BC14}"/>
              </a:ext>
            </a:extLst>
          </p:cNvPr>
          <p:cNvPicPr>
            <a:picLocks noChangeAspect="1"/>
          </p:cNvPicPr>
          <p:nvPr/>
        </p:nvPicPr>
        <p:blipFill>
          <a:blip r:embed="rId2"/>
          <a:stretch>
            <a:fillRect/>
          </a:stretch>
        </p:blipFill>
        <p:spPr>
          <a:xfrm>
            <a:off x="1180525" y="3245437"/>
            <a:ext cx="6406208" cy="2313772"/>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D7A4447F-A1A0-B1FD-B0A2-54B13F84106B}"/>
                  </a:ext>
                </a:extLst>
              </p14:cNvPr>
              <p14:cNvContentPartPr/>
              <p14:nvPr/>
            </p14:nvContentPartPr>
            <p14:xfrm>
              <a:off x="1465920" y="449640"/>
              <a:ext cx="6698880" cy="4281480"/>
            </p14:xfrm>
          </p:contentPart>
        </mc:Choice>
        <mc:Fallback xmlns="">
          <p:pic>
            <p:nvPicPr>
              <p:cNvPr id="6" name="Ink 5">
                <a:extLst>
                  <a:ext uri="{FF2B5EF4-FFF2-40B4-BE49-F238E27FC236}">
                    <a16:creationId xmlns:a16="http://schemas.microsoft.com/office/drawing/2014/main" id="{D7A4447F-A1A0-B1FD-B0A2-54B13F84106B}"/>
                  </a:ext>
                </a:extLst>
              </p:cNvPr>
              <p:cNvPicPr/>
              <p:nvPr/>
            </p:nvPicPr>
            <p:blipFill>
              <a:blip r:embed="rId4"/>
              <a:stretch>
                <a:fillRect/>
              </a:stretch>
            </p:blipFill>
            <p:spPr>
              <a:xfrm>
                <a:off x="1456560" y="440280"/>
                <a:ext cx="6717600" cy="4300200"/>
              </a:xfrm>
              <a:prstGeom prst="rect">
                <a:avLst/>
              </a:prstGeom>
            </p:spPr>
          </p:pic>
        </mc:Fallback>
      </mc:AlternateContent>
    </p:spTree>
    <p:extLst>
      <p:ext uri="{BB962C8B-B14F-4D97-AF65-F5344CB8AC3E}">
        <p14:creationId xmlns:p14="http://schemas.microsoft.com/office/powerpoint/2010/main" val="36811196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E37DE-79EA-AB41-A9D3-90C0A5792204}"/>
              </a:ext>
            </a:extLst>
          </p:cNvPr>
          <p:cNvSpPr>
            <a:spLocks noGrp="1"/>
          </p:cNvSpPr>
          <p:nvPr>
            <p:ph type="title"/>
          </p:nvPr>
        </p:nvSpPr>
        <p:spPr/>
        <p:txBody>
          <a:bodyPr/>
          <a:lstStyle/>
          <a:p>
            <a:r>
              <a:rPr lang="en-US"/>
              <a:t>SGD+ Momentum</a:t>
            </a:r>
          </a:p>
        </p:txBody>
      </p:sp>
      <p:sp>
        <p:nvSpPr>
          <p:cNvPr id="3" name="Content Placeholder 2">
            <a:extLst>
              <a:ext uri="{FF2B5EF4-FFF2-40B4-BE49-F238E27FC236}">
                <a16:creationId xmlns:a16="http://schemas.microsoft.com/office/drawing/2014/main" id="{FBAB3544-B902-AB43-8CF8-2B932E143325}"/>
              </a:ext>
            </a:extLst>
          </p:cNvPr>
          <p:cNvSpPr>
            <a:spLocks noGrp="1"/>
          </p:cNvSpPr>
          <p:nvPr>
            <p:ph idx="1"/>
          </p:nvPr>
        </p:nvSpPr>
        <p:spPr/>
        <p:txBody>
          <a:bodyPr/>
          <a:lstStyle/>
          <a:p>
            <a:r>
              <a:rPr lang="en-US"/>
              <a:t>It does this by adding a fraction of the update vector of the past time step to the current update vector.</a:t>
            </a:r>
          </a:p>
          <a:p>
            <a:endParaRPr lang="en-US"/>
          </a:p>
          <a:p>
            <a:endParaRPr lang="en-US"/>
          </a:p>
          <a:p>
            <a:r>
              <a:rPr lang="en-US"/>
              <a:t>Some implementations exchange the signs in the equations. The momentum term is usually set to 0.9 or a similar value.</a:t>
            </a:r>
          </a:p>
        </p:txBody>
      </p:sp>
      <p:sp>
        <p:nvSpPr>
          <p:cNvPr id="4" name="Slide Number Placeholder 3">
            <a:extLst>
              <a:ext uri="{FF2B5EF4-FFF2-40B4-BE49-F238E27FC236}">
                <a16:creationId xmlns:a16="http://schemas.microsoft.com/office/drawing/2014/main" id="{AC250A73-5B0B-1B4F-AEB3-859757B934C1}"/>
              </a:ext>
            </a:extLst>
          </p:cNvPr>
          <p:cNvSpPr>
            <a:spLocks noGrp="1"/>
          </p:cNvSpPr>
          <p:nvPr>
            <p:ph type="sldNum" sz="quarter" idx="12"/>
          </p:nvPr>
        </p:nvSpPr>
        <p:spPr/>
        <p:txBody>
          <a:bodyPr/>
          <a:lstStyle/>
          <a:p>
            <a:fld id="{E5932E52-A745-554A-9C07-397D5110EB4B}" type="slidenum">
              <a:rPr lang="en-US" smtClean="0"/>
              <a:pPr/>
              <a:t>61</a:t>
            </a:fld>
            <a:endParaRPr lang="en-US"/>
          </a:p>
        </p:txBody>
      </p:sp>
      <p:pic>
        <p:nvPicPr>
          <p:cNvPr id="5" name="Picture 4">
            <a:extLst>
              <a:ext uri="{FF2B5EF4-FFF2-40B4-BE49-F238E27FC236}">
                <a16:creationId xmlns:a16="http://schemas.microsoft.com/office/drawing/2014/main" id="{E79BAADB-1A4D-E347-BE87-E6201DBCF401}"/>
              </a:ext>
            </a:extLst>
          </p:cNvPr>
          <p:cNvPicPr>
            <a:picLocks noChangeAspect="1"/>
          </p:cNvPicPr>
          <p:nvPr/>
        </p:nvPicPr>
        <p:blipFill>
          <a:blip r:embed="rId2"/>
          <a:stretch>
            <a:fillRect/>
          </a:stretch>
        </p:blipFill>
        <p:spPr>
          <a:xfrm>
            <a:off x="3035300" y="1559396"/>
            <a:ext cx="3073400" cy="939800"/>
          </a:xfrm>
          <a:prstGeom prst="rect">
            <a:avLst/>
          </a:prstGeom>
        </p:spPr>
      </p:pic>
      <p:pic>
        <p:nvPicPr>
          <p:cNvPr id="6" name="Picture 5">
            <a:extLst>
              <a:ext uri="{FF2B5EF4-FFF2-40B4-BE49-F238E27FC236}">
                <a16:creationId xmlns:a16="http://schemas.microsoft.com/office/drawing/2014/main" id="{F0B622A1-4E13-CD42-8DE1-64D7A72FFFDE}"/>
              </a:ext>
            </a:extLst>
          </p:cNvPr>
          <p:cNvPicPr>
            <a:picLocks noChangeAspect="1"/>
          </p:cNvPicPr>
          <p:nvPr/>
        </p:nvPicPr>
        <p:blipFill>
          <a:blip r:embed="rId3"/>
          <a:stretch>
            <a:fillRect/>
          </a:stretch>
        </p:blipFill>
        <p:spPr>
          <a:xfrm>
            <a:off x="2868590" y="3398469"/>
            <a:ext cx="3730934" cy="2312876"/>
          </a:xfrm>
          <a:prstGeom prst="rect">
            <a:avLst/>
          </a:prstGeom>
        </p:spPr>
      </p:pic>
      <p:sp>
        <p:nvSpPr>
          <p:cNvPr id="7" name="Rectangle 6">
            <a:extLst>
              <a:ext uri="{FF2B5EF4-FFF2-40B4-BE49-F238E27FC236}">
                <a16:creationId xmlns:a16="http://schemas.microsoft.com/office/drawing/2014/main" id="{62DC14AB-AD9B-D8A2-D5E5-3C67B739F14E}"/>
              </a:ext>
            </a:extLst>
          </p:cNvPr>
          <p:cNvSpPr/>
          <p:nvPr/>
        </p:nvSpPr>
        <p:spPr>
          <a:xfrm>
            <a:off x="3912781" y="1669312"/>
            <a:ext cx="659219" cy="297711"/>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10" name="Ink 10">
                <a:extLst>
                  <a:ext uri="{FF2B5EF4-FFF2-40B4-BE49-F238E27FC236}">
                    <a16:creationId xmlns:a16="http://schemas.microsoft.com/office/drawing/2014/main" id="{8AEA5888-353C-FD71-DF51-53E046E00AB9}"/>
                  </a:ext>
                </a:extLst>
              </p14:cNvPr>
              <p14:cNvContentPartPr/>
              <p14:nvPr/>
            </p14:nvContentPartPr>
            <p14:xfrm>
              <a:off x="4299350" y="1267890"/>
              <a:ext cx="179640" cy="358200"/>
            </p14:xfrm>
          </p:contentPart>
        </mc:Choice>
        <mc:Fallback xmlns="">
          <p:pic>
            <p:nvPicPr>
              <p:cNvPr id="10" name="Ink 10">
                <a:extLst>
                  <a:ext uri="{FF2B5EF4-FFF2-40B4-BE49-F238E27FC236}">
                    <a16:creationId xmlns:a16="http://schemas.microsoft.com/office/drawing/2014/main" id="{8AEA5888-353C-FD71-DF51-53E046E00AB9}"/>
                  </a:ext>
                </a:extLst>
              </p:cNvPr>
              <p:cNvPicPr/>
              <p:nvPr/>
            </p:nvPicPr>
            <p:blipFill>
              <a:blip r:embed="rId5"/>
              <a:stretch>
                <a:fillRect/>
              </a:stretch>
            </p:blipFill>
            <p:spPr>
              <a:xfrm>
                <a:off x="4283870" y="1252394"/>
                <a:ext cx="210240" cy="38883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7">
                <a:extLst>
                  <a:ext uri="{FF2B5EF4-FFF2-40B4-BE49-F238E27FC236}">
                    <a16:creationId xmlns:a16="http://schemas.microsoft.com/office/drawing/2014/main" id="{110EFA19-4664-AE38-50A1-243B624137F8}"/>
                  </a:ext>
                </a:extLst>
              </p14:cNvPr>
              <p14:cNvContentPartPr/>
              <p14:nvPr/>
            </p14:nvContentPartPr>
            <p14:xfrm>
              <a:off x="4536950" y="879450"/>
              <a:ext cx="1302120" cy="266400"/>
            </p14:xfrm>
          </p:contentPart>
        </mc:Choice>
        <mc:Fallback xmlns="">
          <p:pic>
            <p:nvPicPr>
              <p:cNvPr id="17" name="Ink 17">
                <a:extLst>
                  <a:ext uri="{FF2B5EF4-FFF2-40B4-BE49-F238E27FC236}">
                    <a16:creationId xmlns:a16="http://schemas.microsoft.com/office/drawing/2014/main" id="{110EFA19-4664-AE38-50A1-243B624137F8}"/>
                  </a:ext>
                </a:extLst>
              </p:cNvPr>
              <p:cNvPicPr/>
              <p:nvPr/>
            </p:nvPicPr>
            <p:blipFill>
              <a:blip r:embed="rId7"/>
              <a:stretch>
                <a:fillRect/>
              </a:stretch>
            </p:blipFill>
            <p:spPr>
              <a:xfrm>
                <a:off x="4521470" y="863991"/>
                <a:ext cx="1332720" cy="296959"/>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8" name="Ink 38">
                <a:extLst>
                  <a:ext uri="{FF2B5EF4-FFF2-40B4-BE49-F238E27FC236}">
                    <a16:creationId xmlns:a16="http://schemas.microsoft.com/office/drawing/2014/main" id="{EB05F56E-71AE-E279-312E-01CB2FA107B8}"/>
                  </a:ext>
                </a:extLst>
              </p14:cNvPr>
              <p14:cNvContentPartPr/>
              <p14:nvPr/>
            </p14:nvContentPartPr>
            <p14:xfrm>
              <a:off x="6148670" y="1734090"/>
              <a:ext cx="2849040" cy="910080"/>
            </p14:xfrm>
          </p:contentPart>
        </mc:Choice>
        <mc:Fallback xmlns="">
          <p:pic>
            <p:nvPicPr>
              <p:cNvPr id="38" name="Ink 38">
                <a:extLst>
                  <a:ext uri="{FF2B5EF4-FFF2-40B4-BE49-F238E27FC236}">
                    <a16:creationId xmlns:a16="http://schemas.microsoft.com/office/drawing/2014/main" id="{EB05F56E-71AE-E279-312E-01CB2FA107B8}"/>
                  </a:ext>
                </a:extLst>
              </p:cNvPr>
              <p:cNvPicPr/>
              <p:nvPr/>
            </p:nvPicPr>
            <p:blipFill>
              <a:blip r:embed="rId9"/>
              <a:stretch>
                <a:fillRect/>
              </a:stretch>
            </p:blipFill>
            <p:spPr>
              <a:xfrm>
                <a:off x="6133190" y="1718604"/>
                <a:ext cx="2879640" cy="940692"/>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1" name="Ink 41">
                <a:extLst>
                  <a:ext uri="{FF2B5EF4-FFF2-40B4-BE49-F238E27FC236}">
                    <a16:creationId xmlns:a16="http://schemas.microsoft.com/office/drawing/2014/main" id="{357903CA-B4EB-008C-B9A4-60D25EF3F37C}"/>
                  </a:ext>
                </a:extLst>
              </p14:cNvPr>
              <p14:cNvContentPartPr/>
              <p14:nvPr/>
            </p14:nvContentPartPr>
            <p14:xfrm>
              <a:off x="3981110" y="1175730"/>
              <a:ext cx="3895200" cy="947160"/>
            </p14:xfrm>
          </p:contentPart>
        </mc:Choice>
        <mc:Fallback xmlns="">
          <p:pic>
            <p:nvPicPr>
              <p:cNvPr id="41" name="Ink 41">
                <a:extLst>
                  <a:ext uri="{FF2B5EF4-FFF2-40B4-BE49-F238E27FC236}">
                    <a16:creationId xmlns:a16="http://schemas.microsoft.com/office/drawing/2014/main" id="{357903CA-B4EB-008C-B9A4-60D25EF3F37C}"/>
                  </a:ext>
                </a:extLst>
              </p:cNvPr>
              <p:cNvPicPr/>
              <p:nvPr/>
            </p:nvPicPr>
            <p:blipFill>
              <a:blip r:embed="rId11"/>
              <a:stretch>
                <a:fillRect/>
              </a:stretch>
            </p:blipFill>
            <p:spPr>
              <a:xfrm>
                <a:off x="3965629" y="1155210"/>
                <a:ext cx="3930843" cy="987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2" name="Ink 41">
                <a:extLst>
                  <a:ext uri="{FF2B5EF4-FFF2-40B4-BE49-F238E27FC236}">
                    <a16:creationId xmlns:a16="http://schemas.microsoft.com/office/drawing/2014/main" id="{0656F61F-38CA-F818-02CB-745F721A5260}"/>
                  </a:ext>
                </a:extLst>
              </p14:cNvPr>
              <p14:cNvContentPartPr/>
              <p14:nvPr/>
            </p14:nvContentPartPr>
            <p14:xfrm>
              <a:off x="3314390" y="2615010"/>
              <a:ext cx="106200" cy="169560"/>
            </p14:xfrm>
          </p:contentPart>
        </mc:Choice>
        <mc:Fallback xmlns="">
          <p:pic>
            <p:nvPicPr>
              <p:cNvPr id="42" name="Ink 41">
                <a:extLst>
                  <a:ext uri="{FF2B5EF4-FFF2-40B4-BE49-F238E27FC236}">
                    <a16:creationId xmlns:a16="http://schemas.microsoft.com/office/drawing/2014/main" id="{0656F61F-38CA-F818-02CB-745F721A5260}"/>
                  </a:ext>
                </a:extLst>
              </p:cNvPr>
              <p:cNvPicPr/>
              <p:nvPr/>
            </p:nvPicPr>
            <p:blipFill>
              <a:blip r:embed="rId13"/>
              <a:stretch>
                <a:fillRect/>
              </a:stretch>
            </p:blipFill>
            <p:spPr>
              <a:xfrm>
                <a:off x="3298910" y="2599563"/>
                <a:ext cx="136800" cy="20009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5" name="Ink 45">
                <a:extLst>
                  <a:ext uri="{FF2B5EF4-FFF2-40B4-BE49-F238E27FC236}">
                    <a16:creationId xmlns:a16="http://schemas.microsoft.com/office/drawing/2014/main" id="{30C43EB8-6B48-8AFF-21CD-3D17D265DC11}"/>
                  </a:ext>
                </a:extLst>
              </p14:cNvPr>
              <p14:cNvContentPartPr/>
              <p14:nvPr/>
            </p14:nvContentPartPr>
            <p14:xfrm>
              <a:off x="3171470" y="2376690"/>
              <a:ext cx="1603800" cy="101160"/>
            </p14:xfrm>
          </p:contentPart>
        </mc:Choice>
        <mc:Fallback xmlns="">
          <p:pic>
            <p:nvPicPr>
              <p:cNvPr id="45" name="Ink 45">
                <a:extLst>
                  <a:ext uri="{FF2B5EF4-FFF2-40B4-BE49-F238E27FC236}">
                    <a16:creationId xmlns:a16="http://schemas.microsoft.com/office/drawing/2014/main" id="{30C43EB8-6B48-8AFF-21CD-3D17D265DC11}"/>
                  </a:ext>
                </a:extLst>
              </p:cNvPr>
              <p:cNvPicPr/>
              <p:nvPr/>
            </p:nvPicPr>
            <p:blipFill>
              <a:blip r:embed="rId15"/>
              <a:stretch>
                <a:fillRect/>
              </a:stretch>
            </p:blipFill>
            <p:spPr>
              <a:xfrm>
                <a:off x="3150950" y="2356097"/>
                <a:ext cx="1644480" cy="13692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 name="Ink 7">
                <a:extLst>
                  <a:ext uri="{FF2B5EF4-FFF2-40B4-BE49-F238E27FC236}">
                    <a16:creationId xmlns:a16="http://schemas.microsoft.com/office/drawing/2014/main" id="{FD08F3AB-065A-5931-1BE4-34C8887EA483}"/>
                  </a:ext>
                </a:extLst>
              </p14:cNvPr>
              <p14:cNvContentPartPr/>
              <p14:nvPr/>
            </p14:nvContentPartPr>
            <p14:xfrm>
              <a:off x="3228120" y="1603080"/>
              <a:ext cx="2889360" cy="938160"/>
            </p14:xfrm>
          </p:contentPart>
        </mc:Choice>
        <mc:Fallback xmlns="">
          <p:pic>
            <p:nvPicPr>
              <p:cNvPr id="8" name="Ink 7">
                <a:extLst>
                  <a:ext uri="{FF2B5EF4-FFF2-40B4-BE49-F238E27FC236}">
                    <a16:creationId xmlns:a16="http://schemas.microsoft.com/office/drawing/2014/main" id="{FD08F3AB-065A-5931-1BE4-34C8887EA483}"/>
                  </a:ext>
                </a:extLst>
              </p:cNvPr>
              <p:cNvPicPr/>
              <p:nvPr/>
            </p:nvPicPr>
            <p:blipFill>
              <a:blip r:embed="rId17"/>
              <a:stretch>
                <a:fillRect/>
              </a:stretch>
            </p:blipFill>
            <p:spPr>
              <a:xfrm>
                <a:off x="3218760" y="1593720"/>
                <a:ext cx="2908080" cy="956880"/>
              </a:xfrm>
              <a:prstGeom prst="rect">
                <a:avLst/>
              </a:prstGeom>
            </p:spPr>
          </p:pic>
        </mc:Fallback>
      </mc:AlternateContent>
    </p:spTree>
    <p:extLst>
      <p:ext uri="{BB962C8B-B14F-4D97-AF65-F5344CB8AC3E}">
        <p14:creationId xmlns:p14="http://schemas.microsoft.com/office/powerpoint/2010/main" val="17721624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7F158-21F0-2A44-91CF-DFE0637582AA}"/>
              </a:ext>
            </a:extLst>
          </p:cNvPr>
          <p:cNvSpPr>
            <a:spLocks noGrp="1"/>
          </p:cNvSpPr>
          <p:nvPr>
            <p:ph type="title"/>
          </p:nvPr>
        </p:nvSpPr>
        <p:spPr/>
        <p:txBody>
          <a:bodyPr/>
          <a:lstStyle/>
          <a:p>
            <a:r>
              <a:rPr lang="en-US" err="1"/>
              <a:t>Nesterov</a:t>
            </a:r>
            <a:r>
              <a:rPr lang="en-US"/>
              <a:t> </a:t>
            </a:r>
            <a:r>
              <a:rPr lang="en-US" altLang="zh-CN"/>
              <a:t>A</a:t>
            </a:r>
            <a:r>
              <a:rPr lang="en-US"/>
              <a:t>ccelerated Gradient</a:t>
            </a:r>
            <a:r>
              <a:rPr lang="zh-CN" altLang="en-US"/>
              <a:t> </a:t>
            </a:r>
            <a:r>
              <a:rPr lang="en-US"/>
              <a:t>(NAG)</a:t>
            </a:r>
          </a:p>
        </p:txBody>
      </p:sp>
      <p:sp>
        <p:nvSpPr>
          <p:cNvPr id="3" name="Content Placeholder 2">
            <a:extLst>
              <a:ext uri="{FF2B5EF4-FFF2-40B4-BE49-F238E27FC236}">
                <a16:creationId xmlns:a16="http://schemas.microsoft.com/office/drawing/2014/main" id="{25FA23D1-1F57-7D4A-8AE6-C964C516EC6A}"/>
              </a:ext>
            </a:extLst>
          </p:cNvPr>
          <p:cNvSpPr>
            <a:spLocks noGrp="1"/>
          </p:cNvSpPr>
          <p:nvPr>
            <p:ph idx="1"/>
          </p:nvPr>
        </p:nvSpPr>
        <p:spPr/>
        <p:txBody>
          <a:bodyPr/>
          <a:lstStyle/>
          <a:p>
            <a:r>
              <a:rPr lang="en-US" err="1"/>
              <a:t>Nesterov</a:t>
            </a:r>
            <a:r>
              <a:rPr lang="en-US"/>
              <a:t> accelerated gradient (NAG)</a:t>
            </a:r>
            <a:r>
              <a:rPr lang="en-US" altLang="zh-CN"/>
              <a:t>: use an approximation of the next position of the parameters (the gradient is missing for the full update), a rough idea where our parameters are going to be. </a:t>
            </a:r>
            <a:endParaRPr lang="en-US"/>
          </a:p>
        </p:txBody>
      </p:sp>
      <p:sp>
        <p:nvSpPr>
          <p:cNvPr id="4" name="Slide Number Placeholder 3">
            <a:extLst>
              <a:ext uri="{FF2B5EF4-FFF2-40B4-BE49-F238E27FC236}">
                <a16:creationId xmlns:a16="http://schemas.microsoft.com/office/drawing/2014/main" id="{8C99B09C-DE81-FB4C-80DF-B9DA0F50F9FD}"/>
              </a:ext>
            </a:extLst>
          </p:cNvPr>
          <p:cNvSpPr>
            <a:spLocks noGrp="1"/>
          </p:cNvSpPr>
          <p:nvPr>
            <p:ph type="sldNum" sz="quarter" idx="12"/>
          </p:nvPr>
        </p:nvSpPr>
        <p:spPr/>
        <p:txBody>
          <a:bodyPr/>
          <a:lstStyle/>
          <a:p>
            <a:fld id="{E5932E52-A745-554A-9C07-397D5110EB4B}" type="slidenum">
              <a:rPr lang="en-US" smtClean="0"/>
              <a:pPr/>
              <a:t>62</a:t>
            </a:fld>
            <a:endParaRPr lang="en-US"/>
          </a:p>
        </p:txBody>
      </p:sp>
      <p:pic>
        <p:nvPicPr>
          <p:cNvPr id="5" name="Picture 4">
            <a:extLst>
              <a:ext uri="{FF2B5EF4-FFF2-40B4-BE49-F238E27FC236}">
                <a16:creationId xmlns:a16="http://schemas.microsoft.com/office/drawing/2014/main" id="{CAAAC4CB-96C5-C94C-9D3B-91410FE8B178}"/>
              </a:ext>
            </a:extLst>
          </p:cNvPr>
          <p:cNvPicPr>
            <a:picLocks noChangeAspect="1"/>
          </p:cNvPicPr>
          <p:nvPr/>
        </p:nvPicPr>
        <p:blipFill>
          <a:blip r:embed="rId3"/>
          <a:stretch>
            <a:fillRect/>
          </a:stretch>
        </p:blipFill>
        <p:spPr>
          <a:xfrm>
            <a:off x="1996797" y="2368550"/>
            <a:ext cx="5272326" cy="1201092"/>
          </a:xfrm>
          <a:prstGeom prst="rect">
            <a:avLst/>
          </a:prstGeom>
        </p:spPr>
      </p:pic>
      <p:pic>
        <p:nvPicPr>
          <p:cNvPr id="6" name="Picture 5">
            <a:extLst>
              <a:ext uri="{FF2B5EF4-FFF2-40B4-BE49-F238E27FC236}">
                <a16:creationId xmlns:a16="http://schemas.microsoft.com/office/drawing/2014/main" id="{94C6F349-D0A3-234F-8031-6F98F80786C0}"/>
              </a:ext>
            </a:extLst>
          </p:cNvPr>
          <p:cNvPicPr>
            <a:picLocks noChangeAspect="1"/>
          </p:cNvPicPr>
          <p:nvPr/>
        </p:nvPicPr>
        <p:blipFill>
          <a:blip r:embed="rId4"/>
          <a:stretch>
            <a:fillRect/>
          </a:stretch>
        </p:blipFill>
        <p:spPr>
          <a:xfrm>
            <a:off x="1409700" y="3689000"/>
            <a:ext cx="6324600" cy="1816100"/>
          </a:xfrm>
          <a:prstGeom prst="rect">
            <a:avLst/>
          </a:prstGeom>
        </p:spPr>
      </p:pic>
      <mc:AlternateContent xmlns:mc="http://schemas.openxmlformats.org/markup-compatibility/2006" xmlns:p14="http://schemas.microsoft.com/office/powerpoint/2010/main">
        <mc:Choice Requires="p14">
          <p:contentPart p14:bwMode="auto" r:id="rId5">
            <p14:nvContentPartPr>
              <p14:cNvPr id="11" name="Ink 11">
                <a:extLst>
                  <a:ext uri="{FF2B5EF4-FFF2-40B4-BE49-F238E27FC236}">
                    <a16:creationId xmlns:a16="http://schemas.microsoft.com/office/drawing/2014/main" id="{47D3C58D-F7B2-31DC-372A-32E7366CE3E2}"/>
                  </a:ext>
                </a:extLst>
              </p14:cNvPr>
              <p14:cNvContentPartPr/>
              <p14:nvPr/>
            </p14:nvContentPartPr>
            <p14:xfrm>
              <a:off x="5763470" y="3088770"/>
              <a:ext cx="2241720" cy="1746720"/>
            </p14:xfrm>
          </p:contentPart>
        </mc:Choice>
        <mc:Fallback xmlns="">
          <p:pic>
            <p:nvPicPr>
              <p:cNvPr id="11" name="Ink 11">
                <a:extLst>
                  <a:ext uri="{FF2B5EF4-FFF2-40B4-BE49-F238E27FC236}">
                    <a16:creationId xmlns:a16="http://schemas.microsoft.com/office/drawing/2014/main" id="{47D3C58D-F7B2-31DC-372A-32E7366CE3E2}"/>
                  </a:ext>
                </a:extLst>
              </p:cNvPr>
              <p:cNvPicPr/>
              <p:nvPr/>
            </p:nvPicPr>
            <p:blipFill>
              <a:blip r:embed="rId6"/>
              <a:stretch>
                <a:fillRect/>
              </a:stretch>
            </p:blipFill>
            <p:spPr>
              <a:xfrm>
                <a:off x="5747988" y="3073287"/>
                <a:ext cx="2272325" cy="177732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18" name="Ink 18">
                <a:extLst>
                  <a:ext uri="{FF2B5EF4-FFF2-40B4-BE49-F238E27FC236}">
                    <a16:creationId xmlns:a16="http://schemas.microsoft.com/office/drawing/2014/main" id="{51793014-2369-F22D-A6AF-DB3588699F28}"/>
                  </a:ext>
                </a:extLst>
              </p14:cNvPr>
              <p14:cNvContentPartPr/>
              <p14:nvPr/>
            </p14:nvContentPartPr>
            <p14:xfrm>
              <a:off x="6266390" y="2912010"/>
              <a:ext cx="1904400" cy="1613520"/>
            </p14:xfrm>
          </p:contentPart>
        </mc:Choice>
        <mc:Fallback xmlns="">
          <p:pic>
            <p:nvPicPr>
              <p:cNvPr id="18" name="Ink 18">
                <a:extLst>
                  <a:ext uri="{FF2B5EF4-FFF2-40B4-BE49-F238E27FC236}">
                    <a16:creationId xmlns:a16="http://schemas.microsoft.com/office/drawing/2014/main" id="{51793014-2369-F22D-A6AF-DB3588699F28}"/>
                  </a:ext>
                </a:extLst>
              </p:cNvPr>
              <p:cNvPicPr/>
              <p:nvPr/>
            </p:nvPicPr>
            <p:blipFill>
              <a:blip r:embed="rId8"/>
              <a:stretch>
                <a:fillRect/>
              </a:stretch>
            </p:blipFill>
            <p:spPr>
              <a:xfrm>
                <a:off x="6257392" y="2903012"/>
                <a:ext cx="1922037" cy="1631156"/>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4" name="Ink 24">
                <a:extLst>
                  <a:ext uri="{FF2B5EF4-FFF2-40B4-BE49-F238E27FC236}">
                    <a16:creationId xmlns:a16="http://schemas.microsoft.com/office/drawing/2014/main" id="{0BBC988D-8FA1-4643-7573-CB8AE41E05F7}"/>
                  </a:ext>
                </a:extLst>
              </p14:cNvPr>
              <p14:cNvContentPartPr/>
              <p14:nvPr/>
            </p14:nvContentPartPr>
            <p14:xfrm>
              <a:off x="6186830" y="2874210"/>
              <a:ext cx="2000520" cy="1651320"/>
            </p14:xfrm>
          </p:contentPart>
        </mc:Choice>
        <mc:Fallback xmlns="">
          <p:pic>
            <p:nvPicPr>
              <p:cNvPr id="24" name="Ink 24">
                <a:extLst>
                  <a:ext uri="{FF2B5EF4-FFF2-40B4-BE49-F238E27FC236}">
                    <a16:creationId xmlns:a16="http://schemas.microsoft.com/office/drawing/2014/main" id="{0BBC988D-8FA1-4643-7573-CB8AE41E05F7}"/>
                  </a:ext>
                </a:extLst>
              </p:cNvPr>
              <p:cNvPicPr/>
              <p:nvPr/>
            </p:nvPicPr>
            <p:blipFill>
              <a:blip r:embed="rId10"/>
              <a:stretch>
                <a:fillRect/>
              </a:stretch>
            </p:blipFill>
            <p:spPr>
              <a:xfrm>
                <a:off x="6171350" y="2858730"/>
                <a:ext cx="2031120" cy="1681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7" name="Ink 27">
                <a:extLst>
                  <a:ext uri="{FF2B5EF4-FFF2-40B4-BE49-F238E27FC236}">
                    <a16:creationId xmlns:a16="http://schemas.microsoft.com/office/drawing/2014/main" id="{B0EED110-4816-AAAD-3549-78268312BDA9}"/>
                  </a:ext>
                </a:extLst>
              </p14:cNvPr>
              <p14:cNvContentPartPr/>
              <p14:nvPr/>
            </p14:nvContentPartPr>
            <p14:xfrm>
              <a:off x="7388150" y="3313410"/>
              <a:ext cx="735840" cy="174960"/>
            </p14:xfrm>
          </p:contentPart>
        </mc:Choice>
        <mc:Fallback xmlns="">
          <p:pic>
            <p:nvPicPr>
              <p:cNvPr id="27" name="Ink 27">
                <a:extLst>
                  <a:ext uri="{FF2B5EF4-FFF2-40B4-BE49-F238E27FC236}">
                    <a16:creationId xmlns:a16="http://schemas.microsoft.com/office/drawing/2014/main" id="{B0EED110-4816-AAAD-3549-78268312BDA9}"/>
                  </a:ext>
                </a:extLst>
              </p:cNvPr>
              <p:cNvPicPr/>
              <p:nvPr/>
            </p:nvPicPr>
            <p:blipFill>
              <a:blip r:embed="rId12"/>
              <a:stretch>
                <a:fillRect/>
              </a:stretch>
            </p:blipFill>
            <p:spPr>
              <a:xfrm>
                <a:off x="7367630" y="3292890"/>
                <a:ext cx="77652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Ink 32">
                <a:extLst>
                  <a:ext uri="{FF2B5EF4-FFF2-40B4-BE49-F238E27FC236}">
                    <a16:creationId xmlns:a16="http://schemas.microsoft.com/office/drawing/2014/main" id="{830B74F7-9D20-6CF2-0446-82E8E546BD14}"/>
                  </a:ext>
                </a:extLst>
              </p14:cNvPr>
              <p14:cNvContentPartPr/>
              <p14:nvPr/>
            </p14:nvContentPartPr>
            <p14:xfrm>
              <a:off x="6318950" y="3430050"/>
              <a:ext cx="810000" cy="878760"/>
            </p14:xfrm>
          </p:contentPart>
        </mc:Choice>
        <mc:Fallback xmlns="">
          <p:pic>
            <p:nvPicPr>
              <p:cNvPr id="32" name="Ink 32">
                <a:extLst>
                  <a:ext uri="{FF2B5EF4-FFF2-40B4-BE49-F238E27FC236}">
                    <a16:creationId xmlns:a16="http://schemas.microsoft.com/office/drawing/2014/main" id="{830B74F7-9D20-6CF2-0446-82E8E546BD14}"/>
                  </a:ext>
                </a:extLst>
              </p:cNvPr>
              <p:cNvPicPr/>
              <p:nvPr/>
            </p:nvPicPr>
            <p:blipFill>
              <a:blip r:embed="rId14"/>
              <a:stretch>
                <a:fillRect/>
              </a:stretch>
            </p:blipFill>
            <p:spPr>
              <a:xfrm>
                <a:off x="6303470" y="3414570"/>
                <a:ext cx="840600" cy="909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7" name="Ink 37">
                <a:extLst>
                  <a:ext uri="{FF2B5EF4-FFF2-40B4-BE49-F238E27FC236}">
                    <a16:creationId xmlns:a16="http://schemas.microsoft.com/office/drawing/2014/main" id="{D2D24D43-FB43-3EC6-F6DD-0D22D96D84C5}"/>
                  </a:ext>
                </a:extLst>
              </p14:cNvPr>
              <p14:cNvContentPartPr/>
              <p14:nvPr/>
            </p14:nvContentPartPr>
            <p14:xfrm>
              <a:off x="6518030" y="3509970"/>
              <a:ext cx="1045080" cy="1137240"/>
            </p14:xfrm>
          </p:contentPart>
        </mc:Choice>
        <mc:Fallback xmlns="">
          <p:pic>
            <p:nvPicPr>
              <p:cNvPr id="37" name="Ink 37">
                <a:extLst>
                  <a:ext uri="{FF2B5EF4-FFF2-40B4-BE49-F238E27FC236}">
                    <a16:creationId xmlns:a16="http://schemas.microsoft.com/office/drawing/2014/main" id="{D2D24D43-FB43-3EC6-F6DD-0D22D96D84C5}"/>
                  </a:ext>
                </a:extLst>
              </p:cNvPr>
              <p:cNvPicPr/>
              <p:nvPr/>
            </p:nvPicPr>
            <p:blipFill>
              <a:blip r:embed="rId16"/>
              <a:stretch>
                <a:fillRect/>
              </a:stretch>
            </p:blipFill>
            <p:spPr>
              <a:xfrm>
                <a:off x="6502550" y="3494495"/>
                <a:ext cx="1075680" cy="116783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1" name="Ink 41">
                <a:extLst>
                  <a:ext uri="{FF2B5EF4-FFF2-40B4-BE49-F238E27FC236}">
                    <a16:creationId xmlns:a16="http://schemas.microsoft.com/office/drawing/2014/main" id="{C8D42260-2843-F492-700A-57DC6CFB45E1}"/>
                  </a:ext>
                </a:extLst>
              </p14:cNvPr>
              <p14:cNvContentPartPr/>
              <p14:nvPr/>
            </p14:nvContentPartPr>
            <p14:xfrm>
              <a:off x="5989190" y="2458410"/>
              <a:ext cx="975600" cy="666360"/>
            </p14:xfrm>
          </p:contentPart>
        </mc:Choice>
        <mc:Fallback xmlns="">
          <p:pic>
            <p:nvPicPr>
              <p:cNvPr id="41" name="Ink 41">
                <a:extLst>
                  <a:ext uri="{FF2B5EF4-FFF2-40B4-BE49-F238E27FC236}">
                    <a16:creationId xmlns:a16="http://schemas.microsoft.com/office/drawing/2014/main" id="{C8D42260-2843-F492-700A-57DC6CFB45E1}"/>
                  </a:ext>
                </a:extLst>
              </p:cNvPr>
              <p:cNvPicPr/>
              <p:nvPr/>
            </p:nvPicPr>
            <p:blipFill>
              <a:blip r:embed="rId18"/>
              <a:stretch>
                <a:fillRect/>
              </a:stretch>
            </p:blipFill>
            <p:spPr>
              <a:xfrm>
                <a:off x="5973710" y="2442930"/>
                <a:ext cx="100620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2" name="Ink 41">
                <a:extLst>
                  <a:ext uri="{FF2B5EF4-FFF2-40B4-BE49-F238E27FC236}">
                    <a16:creationId xmlns:a16="http://schemas.microsoft.com/office/drawing/2014/main" id="{2FC0235A-53B9-A0B1-1EF4-18A3A296A19E}"/>
                  </a:ext>
                </a:extLst>
              </p14:cNvPr>
              <p14:cNvContentPartPr/>
              <p14:nvPr/>
            </p14:nvContentPartPr>
            <p14:xfrm>
              <a:off x="7435670" y="3485850"/>
              <a:ext cx="354960" cy="698760"/>
            </p14:xfrm>
          </p:contentPart>
        </mc:Choice>
        <mc:Fallback xmlns="">
          <p:pic>
            <p:nvPicPr>
              <p:cNvPr id="42" name="Ink 41">
                <a:extLst>
                  <a:ext uri="{FF2B5EF4-FFF2-40B4-BE49-F238E27FC236}">
                    <a16:creationId xmlns:a16="http://schemas.microsoft.com/office/drawing/2014/main" id="{2FC0235A-53B9-A0B1-1EF4-18A3A296A19E}"/>
                  </a:ext>
                </a:extLst>
              </p:cNvPr>
              <p:cNvPicPr/>
              <p:nvPr/>
            </p:nvPicPr>
            <p:blipFill>
              <a:blip r:embed="rId20"/>
              <a:stretch>
                <a:fillRect/>
              </a:stretch>
            </p:blipFill>
            <p:spPr>
              <a:xfrm>
                <a:off x="7420174" y="3470370"/>
                <a:ext cx="385591" cy="729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7" name="Ink 6">
                <a:extLst>
                  <a:ext uri="{FF2B5EF4-FFF2-40B4-BE49-F238E27FC236}">
                    <a16:creationId xmlns:a16="http://schemas.microsoft.com/office/drawing/2014/main" id="{A37CFC37-1500-9267-E040-3235618A5521}"/>
                  </a:ext>
                </a:extLst>
              </p14:cNvPr>
              <p14:cNvContentPartPr/>
              <p14:nvPr/>
            </p14:nvContentPartPr>
            <p14:xfrm>
              <a:off x="2317680" y="2264760"/>
              <a:ext cx="4831920" cy="1550160"/>
            </p14:xfrm>
          </p:contentPart>
        </mc:Choice>
        <mc:Fallback xmlns="">
          <p:pic>
            <p:nvPicPr>
              <p:cNvPr id="7" name="Ink 6">
                <a:extLst>
                  <a:ext uri="{FF2B5EF4-FFF2-40B4-BE49-F238E27FC236}">
                    <a16:creationId xmlns:a16="http://schemas.microsoft.com/office/drawing/2014/main" id="{A37CFC37-1500-9267-E040-3235618A5521}"/>
                  </a:ext>
                </a:extLst>
              </p:cNvPr>
              <p:cNvPicPr/>
              <p:nvPr/>
            </p:nvPicPr>
            <p:blipFill>
              <a:blip r:embed="rId22"/>
              <a:stretch>
                <a:fillRect/>
              </a:stretch>
            </p:blipFill>
            <p:spPr>
              <a:xfrm>
                <a:off x="2308320" y="2255400"/>
                <a:ext cx="4850640" cy="1568880"/>
              </a:xfrm>
              <a:prstGeom prst="rect">
                <a:avLst/>
              </a:prstGeom>
            </p:spPr>
          </p:pic>
        </mc:Fallback>
      </mc:AlternateContent>
    </p:spTree>
    <p:extLst>
      <p:ext uri="{BB962C8B-B14F-4D97-AF65-F5344CB8AC3E}">
        <p14:creationId xmlns:p14="http://schemas.microsoft.com/office/powerpoint/2010/main" val="12987743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2AF2B-B228-644D-AEF0-F4C801497D26}"/>
              </a:ext>
            </a:extLst>
          </p:cNvPr>
          <p:cNvSpPr>
            <a:spLocks noGrp="1"/>
          </p:cNvSpPr>
          <p:nvPr>
            <p:ph type="title"/>
          </p:nvPr>
        </p:nvSpPr>
        <p:spPr/>
        <p:txBody>
          <a:bodyPr/>
          <a:lstStyle/>
          <a:p>
            <a:r>
              <a:rPr lang="en-US" err="1"/>
              <a:t>Adagrad</a:t>
            </a:r>
            <a:endParaRPr lang="en-US"/>
          </a:p>
        </p:txBody>
      </p:sp>
      <p:sp>
        <p:nvSpPr>
          <p:cNvPr id="3" name="Content Placeholder 2">
            <a:extLst>
              <a:ext uri="{FF2B5EF4-FFF2-40B4-BE49-F238E27FC236}">
                <a16:creationId xmlns:a16="http://schemas.microsoft.com/office/drawing/2014/main" id="{F92F5165-1F94-2E42-B20B-85AE388851A7}"/>
              </a:ext>
            </a:extLst>
          </p:cNvPr>
          <p:cNvSpPr>
            <a:spLocks noGrp="1"/>
          </p:cNvSpPr>
          <p:nvPr>
            <p:ph idx="1"/>
          </p:nvPr>
        </p:nvSpPr>
        <p:spPr/>
        <p:txBody>
          <a:bodyPr>
            <a:normAutofit lnSpcReduction="10000"/>
          </a:bodyPr>
          <a:lstStyle/>
          <a:p>
            <a:r>
              <a:rPr lang="en-US"/>
              <a:t>It </a:t>
            </a:r>
            <a:r>
              <a:rPr lang="en-US" u="sng"/>
              <a:t>adapts the learning rate </a:t>
            </a:r>
            <a:r>
              <a:rPr lang="en-US"/>
              <a:t>to the parameters, performing smaller updates for parameters associated with frequently occurring features, and larger updates for parameters associated with infrequent features.</a:t>
            </a:r>
          </a:p>
          <a:p>
            <a:r>
              <a:rPr lang="en-US"/>
              <a:t>It is well-suited for dealing with sparse data.</a:t>
            </a:r>
            <a:br>
              <a:rPr lang="en-US"/>
            </a:br>
            <a:br>
              <a:rPr lang="en-US"/>
            </a:br>
            <a:br>
              <a:rPr lang="en-US"/>
            </a:br>
            <a:br>
              <a:rPr lang="en-US"/>
            </a:br>
            <a:br>
              <a:rPr lang="en-US"/>
            </a:br>
            <a:br>
              <a:rPr lang="en-US"/>
            </a:br>
            <a:r>
              <a:rPr lang="en-US"/>
              <a:t>where G</a:t>
            </a:r>
            <a:r>
              <a:rPr lang="en-US" baseline="-25000"/>
              <a:t>t </a:t>
            </a:r>
            <a:r>
              <a:rPr lang="en-US"/>
              <a:t> is a diagonal matrix where each diagonal element is the sum of the squares of the gradients </a:t>
            </a:r>
            <a:r>
              <a:rPr lang="en-US" err="1"/>
              <a:t>w.r.t.</a:t>
            </a:r>
            <a:r>
              <a:rPr lang="en-US"/>
              <a:t> </a:t>
            </a:r>
            <a:endParaRPr lang="en-US" baseline="-25000"/>
          </a:p>
        </p:txBody>
      </p:sp>
      <p:sp>
        <p:nvSpPr>
          <p:cNvPr id="4" name="Slide Number Placeholder 3">
            <a:extLst>
              <a:ext uri="{FF2B5EF4-FFF2-40B4-BE49-F238E27FC236}">
                <a16:creationId xmlns:a16="http://schemas.microsoft.com/office/drawing/2014/main" id="{3232A229-A88A-0F4B-83F7-8A9F92B76B71}"/>
              </a:ext>
            </a:extLst>
          </p:cNvPr>
          <p:cNvSpPr>
            <a:spLocks noGrp="1"/>
          </p:cNvSpPr>
          <p:nvPr>
            <p:ph type="sldNum" sz="quarter" idx="12"/>
          </p:nvPr>
        </p:nvSpPr>
        <p:spPr/>
        <p:txBody>
          <a:bodyPr/>
          <a:lstStyle/>
          <a:p>
            <a:fld id="{E5932E52-A745-554A-9C07-397D5110EB4B}" type="slidenum">
              <a:rPr lang="en-US" smtClean="0"/>
              <a:pPr/>
              <a:t>63</a:t>
            </a:fld>
            <a:endParaRPr lang="en-US"/>
          </a:p>
        </p:txBody>
      </p:sp>
      <p:pic>
        <p:nvPicPr>
          <p:cNvPr id="5" name="Picture 4">
            <a:extLst>
              <a:ext uri="{FF2B5EF4-FFF2-40B4-BE49-F238E27FC236}">
                <a16:creationId xmlns:a16="http://schemas.microsoft.com/office/drawing/2014/main" id="{A202815C-ED30-8A47-843D-AFCE2E084674}"/>
              </a:ext>
            </a:extLst>
          </p:cNvPr>
          <p:cNvPicPr>
            <a:picLocks noChangeAspect="1"/>
          </p:cNvPicPr>
          <p:nvPr/>
        </p:nvPicPr>
        <p:blipFill>
          <a:blip r:embed="rId3"/>
          <a:stretch>
            <a:fillRect/>
          </a:stretch>
        </p:blipFill>
        <p:spPr>
          <a:xfrm>
            <a:off x="3543300" y="2696228"/>
            <a:ext cx="2057400" cy="571500"/>
          </a:xfrm>
          <a:prstGeom prst="rect">
            <a:avLst/>
          </a:prstGeom>
        </p:spPr>
      </p:pic>
      <p:pic>
        <p:nvPicPr>
          <p:cNvPr id="7" name="Picture 6">
            <a:extLst>
              <a:ext uri="{FF2B5EF4-FFF2-40B4-BE49-F238E27FC236}">
                <a16:creationId xmlns:a16="http://schemas.microsoft.com/office/drawing/2014/main" id="{6759D9AB-89FD-714D-AD55-8643BAB29C23}"/>
              </a:ext>
            </a:extLst>
          </p:cNvPr>
          <p:cNvPicPr>
            <a:picLocks noChangeAspect="1"/>
          </p:cNvPicPr>
          <p:nvPr/>
        </p:nvPicPr>
        <p:blipFill>
          <a:blip r:embed="rId4"/>
          <a:stretch>
            <a:fillRect/>
          </a:stretch>
        </p:blipFill>
        <p:spPr>
          <a:xfrm>
            <a:off x="2578100" y="3356270"/>
            <a:ext cx="3987800" cy="939800"/>
          </a:xfrm>
          <a:prstGeom prst="rect">
            <a:avLst/>
          </a:prstGeom>
        </p:spPr>
      </p:pic>
      <p:pic>
        <p:nvPicPr>
          <p:cNvPr id="8" name="Picture 7">
            <a:extLst>
              <a:ext uri="{FF2B5EF4-FFF2-40B4-BE49-F238E27FC236}">
                <a16:creationId xmlns:a16="http://schemas.microsoft.com/office/drawing/2014/main" id="{7AA4A8E5-491F-434B-8651-7B33F7D7C805}"/>
              </a:ext>
            </a:extLst>
          </p:cNvPr>
          <p:cNvPicPr>
            <a:picLocks noChangeAspect="1"/>
          </p:cNvPicPr>
          <p:nvPr/>
        </p:nvPicPr>
        <p:blipFill>
          <a:blip r:embed="rId5"/>
          <a:stretch>
            <a:fillRect/>
          </a:stretch>
        </p:blipFill>
        <p:spPr>
          <a:xfrm>
            <a:off x="2842028" y="5308265"/>
            <a:ext cx="274659" cy="351564"/>
          </a:xfrm>
          <a:prstGeom prst="rect">
            <a:avLst/>
          </a:prstGeom>
        </p:spPr>
      </p:pic>
      <mc:AlternateContent xmlns:mc="http://schemas.openxmlformats.org/markup-compatibility/2006" xmlns:p14="http://schemas.microsoft.com/office/powerpoint/2010/main">
        <mc:Choice Requires="p14">
          <p:contentPart p14:bwMode="auto" r:id="rId6">
            <p14:nvContentPartPr>
              <p14:cNvPr id="11" name="Ink 11">
                <a:extLst>
                  <a:ext uri="{FF2B5EF4-FFF2-40B4-BE49-F238E27FC236}">
                    <a16:creationId xmlns:a16="http://schemas.microsoft.com/office/drawing/2014/main" id="{82110142-CD30-2EAA-67CE-749113B719E6}"/>
                  </a:ext>
                </a:extLst>
              </p14:cNvPr>
              <p14:cNvContentPartPr/>
              <p14:nvPr/>
            </p14:nvContentPartPr>
            <p14:xfrm>
              <a:off x="2408630" y="377610"/>
              <a:ext cx="2201760" cy="644760"/>
            </p14:xfrm>
          </p:contentPart>
        </mc:Choice>
        <mc:Fallback xmlns="">
          <p:pic>
            <p:nvPicPr>
              <p:cNvPr id="11" name="Ink 11">
                <a:extLst>
                  <a:ext uri="{FF2B5EF4-FFF2-40B4-BE49-F238E27FC236}">
                    <a16:creationId xmlns:a16="http://schemas.microsoft.com/office/drawing/2014/main" id="{82110142-CD30-2EAA-67CE-749113B719E6}"/>
                  </a:ext>
                </a:extLst>
              </p:cNvPr>
              <p:cNvPicPr/>
              <p:nvPr/>
            </p:nvPicPr>
            <p:blipFill>
              <a:blip r:embed="rId7"/>
              <a:stretch>
                <a:fillRect/>
              </a:stretch>
            </p:blipFill>
            <p:spPr>
              <a:xfrm>
                <a:off x="2393150" y="362130"/>
                <a:ext cx="2232360" cy="675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1">
                <a:extLst>
                  <a:ext uri="{FF2B5EF4-FFF2-40B4-BE49-F238E27FC236}">
                    <a16:creationId xmlns:a16="http://schemas.microsoft.com/office/drawing/2014/main" id="{F8D6580D-3C0E-D36C-7996-8DD875BF72AA}"/>
                  </a:ext>
                </a:extLst>
              </p14:cNvPr>
              <p14:cNvContentPartPr/>
              <p14:nvPr/>
            </p14:nvContentPartPr>
            <p14:xfrm>
              <a:off x="6806030" y="2737770"/>
              <a:ext cx="1640880" cy="724680"/>
            </p14:xfrm>
          </p:contentPart>
        </mc:Choice>
        <mc:Fallback xmlns="">
          <p:pic>
            <p:nvPicPr>
              <p:cNvPr id="21" name="Ink 21">
                <a:extLst>
                  <a:ext uri="{FF2B5EF4-FFF2-40B4-BE49-F238E27FC236}">
                    <a16:creationId xmlns:a16="http://schemas.microsoft.com/office/drawing/2014/main" id="{F8D6580D-3C0E-D36C-7996-8DD875BF72AA}"/>
                  </a:ext>
                </a:extLst>
              </p:cNvPr>
              <p:cNvPicPr/>
              <p:nvPr/>
            </p:nvPicPr>
            <p:blipFill>
              <a:blip r:embed="rId9"/>
              <a:stretch>
                <a:fillRect/>
              </a:stretch>
            </p:blipFill>
            <p:spPr>
              <a:xfrm>
                <a:off x="6790550" y="2722298"/>
                <a:ext cx="1671480" cy="755265"/>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 name="Ink 28">
                <a:extLst>
                  <a:ext uri="{FF2B5EF4-FFF2-40B4-BE49-F238E27FC236}">
                    <a16:creationId xmlns:a16="http://schemas.microsoft.com/office/drawing/2014/main" id="{D5A95EF7-404A-B68B-4C17-94F7F9A0135C}"/>
                  </a:ext>
                </a:extLst>
              </p14:cNvPr>
              <p14:cNvContentPartPr/>
              <p14:nvPr/>
            </p14:nvContentPartPr>
            <p14:xfrm>
              <a:off x="424310" y="2791770"/>
              <a:ext cx="2288880" cy="1600560"/>
            </p14:xfrm>
          </p:contentPart>
        </mc:Choice>
        <mc:Fallback xmlns="">
          <p:pic>
            <p:nvPicPr>
              <p:cNvPr id="28" name="Ink 28">
                <a:extLst>
                  <a:ext uri="{FF2B5EF4-FFF2-40B4-BE49-F238E27FC236}">
                    <a16:creationId xmlns:a16="http://schemas.microsoft.com/office/drawing/2014/main" id="{D5A95EF7-404A-B68B-4C17-94F7F9A0135C}"/>
                  </a:ext>
                </a:extLst>
              </p:cNvPr>
              <p:cNvPicPr/>
              <p:nvPr/>
            </p:nvPicPr>
            <p:blipFill>
              <a:blip r:embed="rId11"/>
              <a:stretch>
                <a:fillRect/>
              </a:stretch>
            </p:blipFill>
            <p:spPr>
              <a:xfrm>
                <a:off x="408830" y="2776287"/>
                <a:ext cx="2319480" cy="1631167"/>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4" name="Ink 34">
                <a:extLst>
                  <a:ext uri="{FF2B5EF4-FFF2-40B4-BE49-F238E27FC236}">
                    <a16:creationId xmlns:a16="http://schemas.microsoft.com/office/drawing/2014/main" id="{21550BAA-526F-5391-E41E-E8DC57B74264}"/>
                  </a:ext>
                </a:extLst>
              </p14:cNvPr>
              <p14:cNvContentPartPr/>
              <p14:nvPr/>
            </p14:nvContentPartPr>
            <p14:xfrm>
              <a:off x="1995710" y="2677290"/>
              <a:ext cx="418320" cy="703440"/>
            </p14:xfrm>
          </p:contentPart>
        </mc:Choice>
        <mc:Fallback xmlns="">
          <p:pic>
            <p:nvPicPr>
              <p:cNvPr id="34" name="Ink 34">
                <a:extLst>
                  <a:ext uri="{FF2B5EF4-FFF2-40B4-BE49-F238E27FC236}">
                    <a16:creationId xmlns:a16="http://schemas.microsoft.com/office/drawing/2014/main" id="{21550BAA-526F-5391-E41E-E8DC57B74264}"/>
                  </a:ext>
                </a:extLst>
              </p:cNvPr>
              <p:cNvPicPr/>
              <p:nvPr/>
            </p:nvPicPr>
            <p:blipFill>
              <a:blip r:embed="rId13"/>
              <a:stretch>
                <a:fillRect/>
              </a:stretch>
            </p:blipFill>
            <p:spPr>
              <a:xfrm>
                <a:off x="1980230" y="2661818"/>
                <a:ext cx="448920" cy="734024"/>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0" name="Ink 40">
                <a:extLst>
                  <a:ext uri="{FF2B5EF4-FFF2-40B4-BE49-F238E27FC236}">
                    <a16:creationId xmlns:a16="http://schemas.microsoft.com/office/drawing/2014/main" id="{1195D791-B2F4-FEBF-5F4E-B1C5C0BD846B}"/>
                  </a:ext>
                </a:extLst>
              </p14:cNvPr>
              <p14:cNvContentPartPr/>
              <p14:nvPr/>
            </p14:nvContentPartPr>
            <p14:xfrm>
              <a:off x="1487750" y="3820290"/>
              <a:ext cx="508680" cy="382680"/>
            </p14:xfrm>
          </p:contentPart>
        </mc:Choice>
        <mc:Fallback xmlns="">
          <p:pic>
            <p:nvPicPr>
              <p:cNvPr id="40" name="Ink 40">
                <a:extLst>
                  <a:ext uri="{FF2B5EF4-FFF2-40B4-BE49-F238E27FC236}">
                    <a16:creationId xmlns:a16="http://schemas.microsoft.com/office/drawing/2014/main" id="{1195D791-B2F4-FEBF-5F4E-B1C5C0BD846B}"/>
                  </a:ext>
                </a:extLst>
              </p:cNvPr>
              <p:cNvPicPr/>
              <p:nvPr/>
            </p:nvPicPr>
            <p:blipFill>
              <a:blip r:embed="rId15"/>
              <a:stretch>
                <a:fillRect/>
              </a:stretch>
            </p:blipFill>
            <p:spPr>
              <a:xfrm>
                <a:off x="1472259" y="3804810"/>
                <a:ext cx="539302"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3" name="Ink 43">
                <a:extLst>
                  <a:ext uri="{FF2B5EF4-FFF2-40B4-BE49-F238E27FC236}">
                    <a16:creationId xmlns:a16="http://schemas.microsoft.com/office/drawing/2014/main" id="{BE69818D-05D6-F8CF-10EE-4B50EE466DCB}"/>
                  </a:ext>
                </a:extLst>
              </p14:cNvPr>
              <p14:cNvContentPartPr/>
              <p14:nvPr/>
            </p14:nvContentPartPr>
            <p14:xfrm>
              <a:off x="6845990" y="3288210"/>
              <a:ext cx="1399680" cy="270000"/>
            </p14:xfrm>
          </p:contentPart>
        </mc:Choice>
        <mc:Fallback xmlns="">
          <p:pic>
            <p:nvPicPr>
              <p:cNvPr id="43" name="Ink 43">
                <a:extLst>
                  <a:ext uri="{FF2B5EF4-FFF2-40B4-BE49-F238E27FC236}">
                    <a16:creationId xmlns:a16="http://schemas.microsoft.com/office/drawing/2014/main" id="{BE69818D-05D6-F8CF-10EE-4B50EE466DCB}"/>
                  </a:ext>
                </a:extLst>
              </p:cNvPr>
              <p:cNvPicPr/>
              <p:nvPr/>
            </p:nvPicPr>
            <p:blipFill>
              <a:blip r:embed="rId17"/>
              <a:stretch>
                <a:fillRect/>
              </a:stretch>
            </p:blipFill>
            <p:spPr>
              <a:xfrm>
                <a:off x="6830510" y="3272751"/>
                <a:ext cx="1430280" cy="300559"/>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4" name="Ink 54">
                <a:extLst>
                  <a:ext uri="{FF2B5EF4-FFF2-40B4-BE49-F238E27FC236}">
                    <a16:creationId xmlns:a16="http://schemas.microsoft.com/office/drawing/2014/main" id="{195D90E5-6441-1ED9-860A-98C1A7D54C5D}"/>
                  </a:ext>
                </a:extLst>
              </p14:cNvPr>
              <p14:cNvContentPartPr/>
              <p14:nvPr/>
            </p14:nvContentPartPr>
            <p14:xfrm>
              <a:off x="6954710" y="3542730"/>
              <a:ext cx="1468800" cy="1036440"/>
            </p14:xfrm>
          </p:contentPart>
        </mc:Choice>
        <mc:Fallback xmlns="">
          <p:pic>
            <p:nvPicPr>
              <p:cNvPr id="54" name="Ink 54">
                <a:extLst>
                  <a:ext uri="{FF2B5EF4-FFF2-40B4-BE49-F238E27FC236}">
                    <a16:creationId xmlns:a16="http://schemas.microsoft.com/office/drawing/2014/main" id="{195D90E5-6441-1ED9-860A-98C1A7D54C5D}"/>
                  </a:ext>
                </a:extLst>
              </p:cNvPr>
              <p:cNvPicPr/>
              <p:nvPr/>
            </p:nvPicPr>
            <p:blipFill>
              <a:blip r:embed="rId19"/>
              <a:stretch>
                <a:fillRect/>
              </a:stretch>
            </p:blipFill>
            <p:spPr>
              <a:xfrm>
                <a:off x="6939226" y="3527250"/>
                <a:ext cx="1499408" cy="1067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4" name="Ink 64">
                <a:extLst>
                  <a:ext uri="{FF2B5EF4-FFF2-40B4-BE49-F238E27FC236}">
                    <a16:creationId xmlns:a16="http://schemas.microsoft.com/office/drawing/2014/main" id="{1C999632-4364-6ADF-1802-970F0BE6A172}"/>
                  </a:ext>
                </a:extLst>
              </p14:cNvPr>
              <p14:cNvContentPartPr/>
              <p14:nvPr/>
            </p14:nvContentPartPr>
            <p14:xfrm>
              <a:off x="7346390" y="4145370"/>
              <a:ext cx="724680" cy="328320"/>
            </p14:xfrm>
          </p:contentPart>
        </mc:Choice>
        <mc:Fallback xmlns="">
          <p:pic>
            <p:nvPicPr>
              <p:cNvPr id="64" name="Ink 64">
                <a:extLst>
                  <a:ext uri="{FF2B5EF4-FFF2-40B4-BE49-F238E27FC236}">
                    <a16:creationId xmlns:a16="http://schemas.microsoft.com/office/drawing/2014/main" id="{1C999632-4364-6ADF-1802-970F0BE6A172}"/>
                  </a:ext>
                </a:extLst>
              </p:cNvPr>
              <p:cNvPicPr/>
              <p:nvPr/>
            </p:nvPicPr>
            <p:blipFill>
              <a:blip r:embed="rId21"/>
              <a:stretch>
                <a:fillRect/>
              </a:stretch>
            </p:blipFill>
            <p:spPr>
              <a:xfrm>
                <a:off x="7330910" y="4129907"/>
                <a:ext cx="755280" cy="358886"/>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7" name="Ink 67">
                <a:extLst>
                  <a:ext uri="{FF2B5EF4-FFF2-40B4-BE49-F238E27FC236}">
                    <a16:creationId xmlns:a16="http://schemas.microsoft.com/office/drawing/2014/main" id="{C4C80999-C348-65F4-11CA-5D6BD3B502CA}"/>
                  </a:ext>
                </a:extLst>
              </p14:cNvPr>
              <p14:cNvContentPartPr/>
              <p14:nvPr/>
            </p14:nvContentPartPr>
            <p14:xfrm>
              <a:off x="4562150" y="4192890"/>
              <a:ext cx="1370880" cy="217440"/>
            </p14:xfrm>
          </p:contentPart>
        </mc:Choice>
        <mc:Fallback xmlns="">
          <p:pic>
            <p:nvPicPr>
              <p:cNvPr id="67" name="Ink 67">
                <a:extLst>
                  <a:ext uri="{FF2B5EF4-FFF2-40B4-BE49-F238E27FC236}">
                    <a16:creationId xmlns:a16="http://schemas.microsoft.com/office/drawing/2014/main" id="{C4C80999-C348-65F4-11CA-5D6BD3B502CA}"/>
                  </a:ext>
                </a:extLst>
              </p:cNvPr>
              <p:cNvPicPr/>
              <p:nvPr/>
            </p:nvPicPr>
            <p:blipFill>
              <a:blip r:embed="rId23"/>
              <a:stretch>
                <a:fillRect/>
              </a:stretch>
            </p:blipFill>
            <p:spPr>
              <a:xfrm>
                <a:off x="4546670" y="4177384"/>
                <a:ext cx="1401480" cy="248091"/>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0" name="Ink 70">
                <a:extLst>
                  <a:ext uri="{FF2B5EF4-FFF2-40B4-BE49-F238E27FC236}">
                    <a16:creationId xmlns:a16="http://schemas.microsoft.com/office/drawing/2014/main" id="{ABD6A700-E84A-07FB-CFFE-8DC50FF53BD9}"/>
                  </a:ext>
                </a:extLst>
              </p14:cNvPr>
              <p14:cNvContentPartPr/>
              <p14:nvPr/>
            </p14:nvContentPartPr>
            <p14:xfrm>
              <a:off x="4551710" y="3743250"/>
              <a:ext cx="1587960" cy="700920"/>
            </p14:xfrm>
          </p:contentPart>
        </mc:Choice>
        <mc:Fallback xmlns="">
          <p:pic>
            <p:nvPicPr>
              <p:cNvPr id="70" name="Ink 70">
                <a:extLst>
                  <a:ext uri="{FF2B5EF4-FFF2-40B4-BE49-F238E27FC236}">
                    <a16:creationId xmlns:a16="http://schemas.microsoft.com/office/drawing/2014/main" id="{ABD6A700-E84A-07FB-CFFE-8DC50FF53BD9}"/>
                  </a:ext>
                </a:extLst>
              </p:cNvPr>
              <p:cNvPicPr/>
              <p:nvPr/>
            </p:nvPicPr>
            <p:blipFill>
              <a:blip r:embed="rId25"/>
              <a:stretch>
                <a:fillRect/>
              </a:stretch>
            </p:blipFill>
            <p:spPr>
              <a:xfrm>
                <a:off x="4536226" y="3727778"/>
                <a:ext cx="1618567" cy="731504"/>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3" name="Ink 73">
                <a:extLst>
                  <a:ext uri="{FF2B5EF4-FFF2-40B4-BE49-F238E27FC236}">
                    <a16:creationId xmlns:a16="http://schemas.microsoft.com/office/drawing/2014/main" id="{5538F5BC-2E1D-5529-2A30-6E0F5855CB33}"/>
                  </a:ext>
                </a:extLst>
              </p14:cNvPr>
              <p14:cNvContentPartPr/>
              <p14:nvPr/>
            </p14:nvContentPartPr>
            <p14:xfrm>
              <a:off x="6017630" y="4282890"/>
              <a:ext cx="390600" cy="206640"/>
            </p14:xfrm>
          </p:contentPart>
        </mc:Choice>
        <mc:Fallback xmlns="">
          <p:pic>
            <p:nvPicPr>
              <p:cNvPr id="73" name="Ink 73">
                <a:extLst>
                  <a:ext uri="{FF2B5EF4-FFF2-40B4-BE49-F238E27FC236}">
                    <a16:creationId xmlns:a16="http://schemas.microsoft.com/office/drawing/2014/main" id="{5538F5BC-2E1D-5529-2A30-6E0F5855CB33}"/>
                  </a:ext>
                </a:extLst>
              </p:cNvPr>
              <p:cNvPicPr/>
              <p:nvPr/>
            </p:nvPicPr>
            <p:blipFill>
              <a:blip r:embed="rId27"/>
              <a:stretch>
                <a:fillRect/>
              </a:stretch>
            </p:blipFill>
            <p:spPr>
              <a:xfrm>
                <a:off x="6002164" y="4267410"/>
                <a:ext cx="421172"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6" name="Ink 76">
                <a:extLst>
                  <a:ext uri="{FF2B5EF4-FFF2-40B4-BE49-F238E27FC236}">
                    <a16:creationId xmlns:a16="http://schemas.microsoft.com/office/drawing/2014/main" id="{88FF4E0C-FC88-53A8-85A3-DE662C0FD032}"/>
                  </a:ext>
                </a:extLst>
              </p14:cNvPr>
              <p14:cNvContentPartPr/>
              <p14:nvPr/>
            </p14:nvContentPartPr>
            <p14:xfrm>
              <a:off x="4049150" y="4102530"/>
              <a:ext cx="497880" cy="254880"/>
            </p14:xfrm>
          </p:contentPart>
        </mc:Choice>
        <mc:Fallback xmlns="">
          <p:pic>
            <p:nvPicPr>
              <p:cNvPr id="76" name="Ink 76">
                <a:extLst>
                  <a:ext uri="{FF2B5EF4-FFF2-40B4-BE49-F238E27FC236}">
                    <a16:creationId xmlns:a16="http://schemas.microsoft.com/office/drawing/2014/main" id="{88FF4E0C-FC88-53A8-85A3-DE662C0FD032}"/>
                  </a:ext>
                </a:extLst>
              </p:cNvPr>
              <p:cNvPicPr/>
              <p:nvPr/>
            </p:nvPicPr>
            <p:blipFill>
              <a:blip r:embed="rId29"/>
              <a:stretch>
                <a:fillRect/>
              </a:stretch>
            </p:blipFill>
            <p:spPr>
              <a:xfrm>
                <a:off x="4033670" y="4087050"/>
                <a:ext cx="52848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9" name="Ink 79">
                <a:extLst>
                  <a:ext uri="{FF2B5EF4-FFF2-40B4-BE49-F238E27FC236}">
                    <a16:creationId xmlns:a16="http://schemas.microsoft.com/office/drawing/2014/main" id="{61F573A4-BE44-82DC-BD67-70F0FE43015C}"/>
                  </a:ext>
                </a:extLst>
              </p14:cNvPr>
              <p14:cNvContentPartPr/>
              <p14:nvPr/>
            </p14:nvContentPartPr>
            <p14:xfrm>
              <a:off x="445550" y="5537490"/>
              <a:ext cx="1185480" cy="73800"/>
            </p14:xfrm>
          </p:contentPart>
        </mc:Choice>
        <mc:Fallback xmlns="">
          <p:pic>
            <p:nvPicPr>
              <p:cNvPr id="79" name="Ink 79">
                <a:extLst>
                  <a:ext uri="{FF2B5EF4-FFF2-40B4-BE49-F238E27FC236}">
                    <a16:creationId xmlns:a16="http://schemas.microsoft.com/office/drawing/2014/main" id="{61F573A4-BE44-82DC-BD67-70F0FE43015C}"/>
                  </a:ext>
                </a:extLst>
              </p:cNvPr>
              <p:cNvPicPr/>
              <p:nvPr/>
            </p:nvPicPr>
            <p:blipFill>
              <a:blip r:embed="rId31"/>
              <a:stretch>
                <a:fillRect/>
              </a:stretch>
            </p:blipFill>
            <p:spPr>
              <a:xfrm>
                <a:off x="430075" y="5522010"/>
                <a:ext cx="1216071"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2" name="Ink 81">
                <a:extLst>
                  <a:ext uri="{FF2B5EF4-FFF2-40B4-BE49-F238E27FC236}">
                    <a16:creationId xmlns:a16="http://schemas.microsoft.com/office/drawing/2014/main" id="{D803FBC8-42B8-5F7D-07DD-D99662D996F5}"/>
                  </a:ext>
                </a:extLst>
              </p14:cNvPr>
              <p14:cNvContentPartPr/>
              <p14:nvPr/>
            </p14:nvContentPartPr>
            <p14:xfrm>
              <a:off x="4329590" y="3494490"/>
              <a:ext cx="127440" cy="634680"/>
            </p14:xfrm>
          </p:contentPart>
        </mc:Choice>
        <mc:Fallback xmlns="">
          <p:pic>
            <p:nvPicPr>
              <p:cNvPr id="82" name="Ink 81">
                <a:extLst>
                  <a:ext uri="{FF2B5EF4-FFF2-40B4-BE49-F238E27FC236}">
                    <a16:creationId xmlns:a16="http://schemas.microsoft.com/office/drawing/2014/main" id="{D803FBC8-42B8-5F7D-07DD-D99662D996F5}"/>
                  </a:ext>
                </a:extLst>
              </p:cNvPr>
              <p:cNvPicPr/>
              <p:nvPr/>
            </p:nvPicPr>
            <p:blipFill>
              <a:blip r:embed="rId33"/>
              <a:stretch>
                <a:fillRect/>
              </a:stretch>
            </p:blipFill>
            <p:spPr>
              <a:xfrm>
                <a:off x="4314110" y="3479019"/>
                <a:ext cx="158040" cy="665263"/>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86" name="Ink 86">
                <a:extLst>
                  <a:ext uri="{FF2B5EF4-FFF2-40B4-BE49-F238E27FC236}">
                    <a16:creationId xmlns:a16="http://schemas.microsoft.com/office/drawing/2014/main" id="{9E971216-E0D7-7F89-69AE-A3EA0FC457A5}"/>
                  </a:ext>
                </a:extLst>
              </p14:cNvPr>
              <p14:cNvContentPartPr/>
              <p14:nvPr/>
            </p14:nvContentPartPr>
            <p14:xfrm>
              <a:off x="5504630" y="2928210"/>
              <a:ext cx="1042200" cy="1071360"/>
            </p14:xfrm>
          </p:contentPart>
        </mc:Choice>
        <mc:Fallback xmlns="">
          <p:pic>
            <p:nvPicPr>
              <p:cNvPr id="86" name="Ink 86">
                <a:extLst>
                  <a:ext uri="{FF2B5EF4-FFF2-40B4-BE49-F238E27FC236}">
                    <a16:creationId xmlns:a16="http://schemas.microsoft.com/office/drawing/2014/main" id="{9E971216-E0D7-7F89-69AE-A3EA0FC457A5}"/>
                  </a:ext>
                </a:extLst>
              </p:cNvPr>
              <p:cNvPicPr/>
              <p:nvPr/>
            </p:nvPicPr>
            <p:blipFill>
              <a:blip r:embed="rId35"/>
              <a:stretch>
                <a:fillRect/>
              </a:stretch>
            </p:blipFill>
            <p:spPr>
              <a:xfrm>
                <a:off x="5489150" y="2912725"/>
                <a:ext cx="1072800" cy="110197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87" name="Ink 86">
                <a:extLst>
                  <a:ext uri="{FF2B5EF4-FFF2-40B4-BE49-F238E27FC236}">
                    <a16:creationId xmlns:a16="http://schemas.microsoft.com/office/drawing/2014/main" id="{DA74F8AD-72EC-F6E9-98AF-73E9416B79A4}"/>
                  </a:ext>
                </a:extLst>
              </p14:cNvPr>
              <p14:cNvContentPartPr/>
              <p14:nvPr/>
            </p14:nvContentPartPr>
            <p14:xfrm>
              <a:off x="6361430" y="2219010"/>
              <a:ext cx="196200" cy="539640"/>
            </p14:xfrm>
          </p:contentPart>
        </mc:Choice>
        <mc:Fallback xmlns="">
          <p:pic>
            <p:nvPicPr>
              <p:cNvPr id="87" name="Ink 86">
                <a:extLst>
                  <a:ext uri="{FF2B5EF4-FFF2-40B4-BE49-F238E27FC236}">
                    <a16:creationId xmlns:a16="http://schemas.microsoft.com/office/drawing/2014/main" id="{DA74F8AD-72EC-F6E9-98AF-73E9416B79A4}"/>
                  </a:ext>
                </a:extLst>
              </p:cNvPr>
              <p:cNvPicPr/>
              <p:nvPr/>
            </p:nvPicPr>
            <p:blipFill>
              <a:blip r:embed="rId37"/>
              <a:stretch>
                <a:fillRect/>
              </a:stretch>
            </p:blipFill>
            <p:spPr>
              <a:xfrm>
                <a:off x="6345922" y="2203530"/>
                <a:ext cx="226856" cy="570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92" name="Ink 92">
                <a:extLst>
                  <a:ext uri="{FF2B5EF4-FFF2-40B4-BE49-F238E27FC236}">
                    <a16:creationId xmlns:a16="http://schemas.microsoft.com/office/drawing/2014/main" id="{40D8B901-0B76-6344-E519-004F4330E728}"/>
                  </a:ext>
                </a:extLst>
              </p14:cNvPr>
              <p14:cNvContentPartPr/>
              <p14:nvPr/>
            </p14:nvContentPartPr>
            <p14:xfrm>
              <a:off x="6721430" y="2414850"/>
              <a:ext cx="238320" cy="429120"/>
            </p14:xfrm>
          </p:contentPart>
        </mc:Choice>
        <mc:Fallback xmlns="">
          <p:pic>
            <p:nvPicPr>
              <p:cNvPr id="92" name="Ink 92">
                <a:extLst>
                  <a:ext uri="{FF2B5EF4-FFF2-40B4-BE49-F238E27FC236}">
                    <a16:creationId xmlns:a16="http://schemas.microsoft.com/office/drawing/2014/main" id="{40D8B901-0B76-6344-E519-004F4330E728}"/>
                  </a:ext>
                </a:extLst>
              </p:cNvPr>
              <p:cNvPicPr/>
              <p:nvPr/>
            </p:nvPicPr>
            <p:blipFill>
              <a:blip r:embed="rId39"/>
              <a:stretch>
                <a:fillRect/>
              </a:stretch>
            </p:blipFill>
            <p:spPr>
              <a:xfrm>
                <a:off x="6705973" y="2399357"/>
                <a:ext cx="268874" cy="459746"/>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93" name="Ink 92">
                <a:extLst>
                  <a:ext uri="{FF2B5EF4-FFF2-40B4-BE49-F238E27FC236}">
                    <a16:creationId xmlns:a16="http://schemas.microsoft.com/office/drawing/2014/main" id="{D80936C8-4123-5E74-5A1B-5EF1FCD842CE}"/>
                  </a:ext>
                </a:extLst>
              </p14:cNvPr>
              <p14:cNvContentPartPr/>
              <p14:nvPr/>
            </p14:nvContentPartPr>
            <p14:xfrm>
              <a:off x="1929470" y="283650"/>
              <a:ext cx="477720" cy="195120"/>
            </p14:xfrm>
          </p:contentPart>
        </mc:Choice>
        <mc:Fallback xmlns="">
          <p:pic>
            <p:nvPicPr>
              <p:cNvPr id="93" name="Ink 92">
                <a:extLst>
                  <a:ext uri="{FF2B5EF4-FFF2-40B4-BE49-F238E27FC236}">
                    <a16:creationId xmlns:a16="http://schemas.microsoft.com/office/drawing/2014/main" id="{D80936C8-4123-5E74-5A1B-5EF1FCD842CE}"/>
                  </a:ext>
                </a:extLst>
              </p:cNvPr>
              <p:cNvPicPr/>
              <p:nvPr/>
            </p:nvPicPr>
            <p:blipFill>
              <a:blip r:embed="rId41"/>
              <a:stretch>
                <a:fillRect/>
              </a:stretch>
            </p:blipFill>
            <p:spPr>
              <a:xfrm>
                <a:off x="1913990" y="268170"/>
                <a:ext cx="508320" cy="225720"/>
              </a:xfrm>
              <a:prstGeom prst="rect">
                <a:avLst/>
              </a:prstGeom>
            </p:spPr>
          </p:pic>
        </mc:Fallback>
      </mc:AlternateContent>
    </p:spTree>
    <p:extLst>
      <p:ext uri="{BB962C8B-B14F-4D97-AF65-F5344CB8AC3E}">
        <p14:creationId xmlns:p14="http://schemas.microsoft.com/office/powerpoint/2010/main" val="37601221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6741F-41FF-AB4F-B48B-CF65E68876EA}"/>
              </a:ext>
            </a:extLst>
          </p:cNvPr>
          <p:cNvSpPr>
            <a:spLocks noGrp="1"/>
          </p:cNvSpPr>
          <p:nvPr>
            <p:ph type="title"/>
          </p:nvPr>
        </p:nvSpPr>
        <p:spPr/>
        <p:txBody>
          <a:bodyPr/>
          <a:lstStyle/>
          <a:p>
            <a:r>
              <a:rPr lang="en-US"/>
              <a:t>RMSprop (Root Mean Squared Propagation)</a:t>
            </a:r>
          </a:p>
        </p:txBody>
      </p:sp>
      <p:sp>
        <p:nvSpPr>
          <p:cNvPr id="3" name="Content Placeholder 2">
            <a:extLst>
              <a:ext uri="{FF2B5EF4-FFF2-40B4-BE49-F238E27FC236}">
                <a16:creationId xmlns:a16="http://schemas.microsoft.com/office/drawing/2014/main" id="{03FF79A5-B0AE-5647-A7F2-29C4CF68E26A}"/>
              </a:ext>
            </a:extLst>
          </p:cNvPr>
          <p:cNvSpPr>
            <a:spLocks noGrp="1"/>
          </p:cNvSpPr>
          <p:nvPr>
            <p:ph idx="1"/>
          </p:nvPr>
        </p:nvSpPr>
        <p:spPr/>
        <p:txBody>
          <a:bodyPr/>
          <a:lstStyle/>
          <a:p>
            <a:r>
              <a:rPr lang="en-US" err="1"/>
              <a:t>RMSprop</a:t>
            </a:r>
            <a:r>
              <a:rPr lang="en-US"/>
              <a:t> as well divides the learning rate by an exponentially decaying average of squared gradients</a:t>
            </a:r>
          </a:p>
        </p:txBody>
      </p:sp>
      <p:sp>
        <p:nvSpPr>
          <p:cNvPr id="4" name="Slide Number Placeholder 3">
            <a:extLst>
              <a:ext uri="{FF2B5EF4-FFF2-40B4-BE49-F238E27FC236}">
                <a16:creationId xmlns:a16="http://schemas.microsoft.com/office/drawing/2014/main" id="{79D33877-8EC2-A04C-A223-B7FF59CE6A4B}"/>
              </a:ext>
            </a:extLst>
          </p:cNvPr>
          <p:cNvSpPr>
            <a:spLocks noGrp="1"/>
          </p:cNvSpPr>
          <p:nvPr>
            <p:ph type="sldNum" sz="quarter" idx="12"/>
          </p:nvPr>
        </p:nvSpPr>
        <p:spPr/>
        <p:txBody>
          <a:bodyPr/>
          <a:lstStyle/>
          <a:p>
            <a:fld id="{E5932E52-A745-554A-9C07-397D5110EB4B}" type="slidenum">
              <a:rPr lang="en-US" smtClean="0"/>
              <a:pPr/>
              <a:t>64</a:t>
            </a:fld>
            <a:endParaRPr lang="en-US"/>
          </a:p>
        </p:txBody>
      </p:sp>
      <p:pic>
        <p:nvPicPr>
          <p:cNvPr id="5" name="Picture 4">
            <a:extLst>
              <a:ext uri="{FF2B5EF4-FFF2-40B4-BE49-F238E27FC236}">
                <a16:creationId xmlns:a16="http://schemas.microsoft.com/office/drawing/2014/main" id="{E022445A-CDC3-0C40-B6F3-DF35D300B95F}"/>
              </a:ext>
            </a:extLst>
          </p:cNvPr>
          <p:cNvPicPr>
            <a:picLocks noChangeAspect="1"/>
          </p:cNvPicPr>
          <p:nvPr/>
        </p:nvPicPr>
        <p:blipFill>
          <a:blip r:embed="rId3"/>
          <a:stretch>
            <a:fillRect/>
          </a:stretch>
        </p:blipFill>
        <p:spPr>
          <a:xfrm>
            <a:off x="2609850" y="2264246"/>
            <a:ext cx="3924300" cy="1409700"/>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8">
                <a:extLst>
                  <a:ext uri="{FF2B5EF4-FFF2-40B4-BE49-F238E27FC236}">
                    <a16:creationId xmlns:a16="http://schemas.microsoft.com/office/drawing/2014/main" id="{0762C3CB-6947-9FD0-6917-1ADCEC4BC96F}"/>
                  </a:ext>
                </a:extLst>
              </p14:cNvPr>
              <p14:cNvContentPartPr/>
              <p14:nvPr/>
            </p14:nvContentPartPr>
            <p14:xfrm>
              <a:off x="4636310" y="3652170"/>
              <a:ext cx="1264320" cy="227880"/>
            </p14:xfrm>
          </p:contentPart>
        </mc:Choice>
        <mc:Fallback xmlns="">
          <p:pic>
            <p:nvPicPr>
              <p:cNvPr id="8" name="Ink 8">
                <a:extLst>
                  <a:ext uri="{FF2B5EF4-FFF2-40B4-BE49-F238E27FC236}">
                    <a16:creationId xmlns:a16="http://schemas.microsoft.com/office/drawing/2014/main" id="{0762C3CB-6947-9FD0-6917-1ADCEC4BC96F}"/>
                  </a:ext>
                </a:extLst>
              </p:cNvPr>
              <p:cNvPicPr/>
              <p:nvPr/>
            </p:nvPicPr>
            <p:blipFill>
              <a:blip r:embed="rId5"/>
              <a:stretch>
                <a:fillRect/>
              </a:stretch>
            </p:blipFill>
            <p:spPr>
              <a:xfrm>
                <a:off x="4620830" y="3636690"/>
                <a:ext cx="129492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21FC2301-0EB3-E6A8-8369-0AA7B9D64ACB}"/>
                  </a:ext>
                </a:extLst>
              </p14:cNvPr>
              <p14:cNvContentPartPr/>
              <p14:nvPr/>
            </p14:nvContentPartPr>
            <p14:xfrm>
              <a:off x="5112590" y="3906690"/>
              <a:ext cx="249120" cy="312120"/>
            </p14:xfrm>
          </p:contentPart>
        </mc:Choice>
        <mc:Fallback xmlns="">
          <p:pic>
            <p:nvPicPr>
              <p:cNvPr id="9" name="Ink 8">
                <a:extLst>
                  <a:ext uri="{FF2B5EF4-FFF2-40B4-BE49-F238E27FC236}">
                    <a16:creationId xmlns:a16="http://schemas.microsoft.com/office/drawing/2014/main" id="{21FC2301-0EB3-E6A8-8369-0AA7B9D64ACB}"/>
                  </a:ext>
                </a:extLst>
              </p:cNvPr>
              <p:cNvPicPr/>
              <p:nvPr/>
            </p:nvPicPr>
            <p:blipFill>
              <a:blip r:embed="rId7"/>
              <a:stretch>
                <a:fillRect/>
              </a:stretch>
            </p:blipFill>
            <p:spPr>
              <a:xfrm>
                <a:off x="5097088" y="3891192"/>
                <a:ext cx="279764" cy="3427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1AD170E5-3298-AEA3-9488-D6E51AE7E90A}"/>
                  </a:ext>
                </a:extLst>
              </p14:cNvPr>
              <p14:cNvContentPartPr/>
              <p14:nvPr/>
            </p14:nvContentPartPr>
            <p14:xfrm>
              <a:off x="4557110" y="2850810"/>
              <a:ext cx="143280" cy="542520"/>
            </p14:xfrm>
          </p:contentPart>
        </mc:Choice>
        <mc:Fallback xmlns="">
          <p:pic>
            <p:nvPicPr>
              <p:cNvPr id="10" name="Ink 9">
                <a:extLst>
                  <a:ext uri="{FF2B5EF4-FFF2-40B4-BE49-F238E27FC236}">
                    <a16:creationId xmlns:a16="http://schemas.microsoft.com/office/drawing/2014/main" id="{1AD170E5-3298-AEA3-9488-D6E51AE7E90A}"/>
                  </a:ext>
                </a:extLst>
              </p:cNvPr>
              <p:cNvPicPr/>
              <p:nvPr/>
            </p:nvPicPr>
            <p:blipFill>
              <a:blip r:embed="rId9"/>
              <a:stretch>
                <a:fillRect/>
              </a:stretch>
            </p:blipFill>
            <p:spPr>
              <a:xfrm>
                <a:off x="4541630" y="2835330"/>
                <a:ext cx="173880" cy="573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4">
                <a:extLst>
                  <a:ext uri="{FF2B5EF4-FFF2-40B4-BE49-F238E27FC236}">
                    <a16:creationId xmlns:a16="http://schemas.microsoft.com/office/drawing/2014/main" id="{B8493D28-B3EF-A249-015A-78CAA9D3E723}"/>
                  </a:ext>
                </a:extLst>
              </p14:cNvPr>
              <p14:cNvContentPartPr/>
              <p14:nvPr/>
            </p14:nvContentPartPr>
            <p14:xfrm>
              <a:off x="6033470" y="2657130"/>
              <a:ext cx="702360" cy="900000"/>
            </p14:xfrm>
          </p:contentPart>
        </mc:Choice>
        <mc:Fallback xmlns="">
          <p:pic>
            <p:nvPicPr>
              <p:cNvPr id="14" name="Ink 14">
                <a:extLst>
                  <a:ext uri="{FF2B5EF4-FFF2-40B4-BE49-F238E27FC236}">
                    <a16:creationId xmlns:a16="http://schemas.microsoft.com/office/drawing/2014/main" id="{B8493D28-B3EF-A249-015A-78CAA9D3E723}"/>
                  </a:ext>
                </a:extLst>
              </p:cNvPr>
              <p:cNvPicPr/>
              <p:nvPr/>
            </p:nvPicPr>
            <p:blipFill>
              <a:blip r:embed="rId11"/>
              <a:stretch>
                <a:fillRect/>
              </a:stretch>
            </p:blipFill>
            <p:spPr>
              <a:xfrm>
                <a:off x="6017990" y="2641650"/>
                <a:ext cx="732960" cy="930600"/>
              </a:xfrm>
              <a:prstGeom prst="rect">
                <a:avLst/>
              </a:prstGeom>
            </p:spPr>
          </p:pic>
        </mc:Fallback>
      </mc:AlternateContent>
    </p:spTree>
    <p:extLst>
      <p:ext uri="{BB962C8B-B14F-4D97-AF65-F5344CB8AC3E}">
        <p14:creationId xmlns:p14="http://schemas.microsoft.com/office/powerpoint/2010/main" val="29091832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4364F-D0BD-444D-9898-8FF2E65D5E76}"/>
              </a:ext>
            </a:extLst>
          </p:cNvPr>
          <p:cNvSpPr>
            <a:spLocks noGrp="1"/>
          </p:cNvSpPr>
          <p:nvPr>
            <p:ph type="title"/>
          </p:nvPr>
        </p:nvSpPr>
        <p:spPr/>
        <p:txBody>
          <a:bodyPr/>
          <a:lstStyle/>
          <a:p>
            <a:r>
              <a:rPr lang="en-US"/>
              <a:t>Adaptive Moment Estimation (Adam)</a:t>
            </a:r>
          </a:p>
        </p:txBody>
      </p:sp>
      <p:pic>
        <p:nvPicPr>
          <p:cNvPr id="6" name="Picture 5">
            <a:extLst>
              <a:ext uri="{FF2B5EF4-FFF2-40B4-BE49-F238E27FC236}">
                <a16:creationId xmlns:a16="http://schemas.microsoft.com/office/drawing/2014/main" id="{F25943A9-AE8B-9549-B856-79E474F59437}"/>
              </a:ext>
            </a:extLst>
          </p:cNvPr>
          <p:cNvPicPr>
            <a:picLocks noChangeAspect="1"/>
          </p:cNvPicPr>
          <p:nvPr/>
        </p:nvPicPr>
        <p:blipFill>
          <a:blip r:embed="rId3"/>
          <a:stretch>
            <a:fillRect/>
          </a:stretch>
        </p:blipFill>
        <p:spPr>
          <a:xfrm>
            <a:off x="928532" y="3968975"/>
            <a:ext cx="2006600" cy="1752600"/>
          </a:xfrm>
          <a:prstGeom prst="rect">
            <a:avLst/>
          </a:prstGeom>
        </p:spPr>
      </p:pic>
      <p:sp>
        <p:nvSpPr>
          <p:cNvPr id="3" name="Content Placeholder 2">
            <a:extLst>
              <a:ext uri="{FF2B5EF4-FFF2-40B4-BE49-F238E27FC236}">
                <a16:creationId xmlns:a16="http://schemas.microsoft.com/office/drawing/2014/main" id="{04273550-F626-0148-AB1A-C83084DC5196}"/>
              </a:ext>
            </a:extLst>
          </p:cNvPr>
          <p:cNvSpPr>
            <a:spLocks noGrp="1"/>
          </p:cNvSpPr>
          <p:nvPr>
            <p:ph idx="1"/>
          </p:nvPr>
        </p:nvSpPr>
        <p:spPr/>
        <p:txBody>
          <a:bodyPr/>
          <a:lstStyle/>
          <a:p>
            <a:r>
              <a:rPr lang="en-US"/>
              <a:t>The decaying averages of past and past squared gradients</a:t>
            </a:r>
            <a:br>
              <a:rPr lang="en-US"/>
            </a:br>
            <a:br>
              <a:rPr lang="en-US"/>
            </a:br>
            <a:br>
              <a:rPr lang="en-US"/>
            </a:br>
            <a:r>
              <a:rPr lang="en-US"/>
              <a:t>where </a:t>
            </a:r>
            <a:r>
              <a:rPr lang="en-US" err="1">
                <a:latin typeface="+mn-lt"/>
              </a:rPr>
              <a:t>m</a:t>
            </a:r>
            <a:r>
              <a:rPr lang="en-US" baseline="-25000" err="1">
                <a:latin typeface="+mn-lt"/>
              </a:rPr>
              <a:t>t</a:t>
            </a:r>
            <a:r>
              <a:rPr lang="en-US"/>
              <a:t> and </a:t>
            </a:r>
            <a:r>
              <a:rPr lang="en-US" err="1">
                <a:latin typeface="+mn-lt"/>
              </a:rPr>
              <a:t>v</a:t>
            </a:r>
            <a:r>
              <a:rPr lang="en-US" baseline="-25000" err="1">
                <a:latin typeface="+mn-lt"/>
              </a:rPr>
              <a:t>t</a:t>
            </a:r>
            <a:r>
              <a:rPr lang="en-US"/>
              <a:t> are estimates of the first moment (the mean) and the second moment (the uncentered variance) of the gradients respectively</a:t>
            </a:r>
          </a:p>
          <a:p>
            <a:r>
              <a:rPr lang="en-US"/>
              <a:t>Bias-corrected first and second moment, and update</a:t>
            </a:r>
          </a:p>
        </p:txBody>
      </p:sp>
      <p:sp>
        <p:nvSpPr>
          <p:cNvPr id="4" name="Slide Number Placeholder 3">
            <a:extLst>
              <a:ext uri="{FF2B5EF4-FFF2-40B4-BE49-F238E27FC236}">
                <a16:creationId xmlns:a16="http://schemas.microsoft.com/office/drawing/2014/main" id="{D925B46D-0FB6-DC41-88F4-D1E1C1A1EC7C}"/>
              </a:ext>
            </a:extLst>
          </p:cNvPr>
          <p:cNvSpPr>
            <a:spLocks noGrp="1"/>
          </p:cNvSpPr>
          <p:nvPr>
            <p:ph type="sldNum" sz="quarter" idx="12"/>
          </p:nvPr>
        </p:nvSpPr>
        <p:spPr/>
        <p:txBody>
          <a:bodyPr/>
          <a:lstStyle/>
          <a:p>
            <a:fld id="{E5932E52-A745-554A-9C07-397D5110EB4B}" type="slidenum">
              <a:rPr lang="en-US" smtClean="0"/>
              <a:pPr/>
              <a:t>65</a:t>
            </a:fld>
            <a:endParaRPr lang="en-US"/>
          </a:p>
        </p:txBody>
      </p:sp>
      <p:pic>
        <p:nvPicPr>
          <p:cNvPr id="5" name="Picture 4">
            <a:extLst>
              <a:ext uri="{FF2B5EF4-FFF2-40B4-BE49-F238E27FC236}">
                <a16:creationId xmlns:a16="http://schemas.microsoft.com/office/drawing/2014/main" id="{9818EFBF-F8E8-2146-9416-629202A9110C}"/>
              </a:ext>
            </a:extLst>
          </p:cNvPr>
          <p:cNvPicPr>
            <a:picLocks noChangeAspect="1"/>
          </p:cNvPicPr>
          <p:nvPr/>
        </p:nvPicPr>
        <p:blipFill>
          <a:blip r:embed="rId4"/>
          <a:stretch>
            <a:fillRect/>
          </a:stretch>
        </p:blipFill>
        <p:spPr>
          <a:xfrm>
            <a:off x="2477841" y="1235746"/>
            <a:ext cx="3467100" cy="1054100"/>
          </a:xfrm>
          <a:prstGeom prst="rect">
            <a:avLst/>
          </a:prstGeom>
        </p:spPr>
      </p:pic>
      <p:pic>
        <p:nvPicPr>
          <p:cNvPr id="7" name="Picture 6">
            <a:extLst>
              <a:ext uri="{FF2B5EF4-FFF2-40B4-BE49-F238E27FC236}">
                <a16:creationId xmlns:a16="http://schemas.microsoft.com/office/drawing/2014/main" id="{BC4EF2A0-4A4A-EE42-95DD-8C52C5C0D760}"/>
              </a:ext>
            </a:extLst>
          </p:cNvPr>
          <p:cNvPicPr>
            <a:picLocks noChangeAspect="1"/>
          </p:cNvPicPr>
          <p:nvPr/>
        </p:nvPicPr>
        <p:blipFill>
          <a:blip r:embed="rId5"/>
          <a:stretch>
            <a:fillRect/>
          </a:stretch>
        </p:blipFill>
        <p:spPr>
          <a:xfrm>
            <a:off x="4151718" y="4352974"/>
            <a:ext cx="3681927" cy="1054100"/>
          </a:xfrm>
          <a:prstGeom prst="rect">
            <a:avLst/>
          </a:prstGeom>
        </p:spPr>
      </p:pic>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7FD0EE9E-0E22-CF64-2CE3-8539310BF466}"/>
                  </a:ext>
                </a:extLst>
              </p14:cNvPr>
              <p14:cNvContentPartPr/>
              <p14:nvPr/>
            </p14:nvContentPartPr>
            <p14:xfrm>
              <a:off x="6299870" y="573090"/>
              <a:ext cx="1347840" cy="110880"/>
            </p14:xfrm>
          </p:contentPart>
        </mc:Choice>
        <mc:Fallback xmlns="">
          <p:pic>
            <p:nvPicPr>
              <p:cNvPr id="8" name="Ink 7">
                <a:extLst>
                  <a:ext uri="{FF2B5EF4-FFF2-40B4-BE49-F238E27FC236}">
                    <a16:creationId xmlns:a16="http://schemas.microsoft.com/office/drawing/2014/main" id="{7FD0EE9E-0E22-CF64-2CE3-8539310BF466}"/>
                  </a:ext>
                </a:extLst>
              </p:cNvPr>
              <p:cNvPicPr/>
              <p:nvPr/>
            </p:nvPicPr>
            <p:blipFill>
              <a:blip r:embed="rId7"/>
              <a:stretch>
                <a:fillRect/>
              </a:stretch>
            </p:blipFill>
            <p:spPr>
              <a:xfrm>
                <a:off x="6284390" y="557610"/>
                <a:ext cx="137844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7">
                <a:extLst>
                  <a:ext uri="{FF2B5EF4-FFF2-40B4-BE49-F238E27FC236}">
                    <a16:creationId xmlns:a16="http://schemas.microsoft.com/office/drawing/2014/main" id="{AD29FF60-B148-5A78-127D-7F5033A7C5E4}"/>
                  </a:ext>
                </a:extLst>
              </p14:cNvPr>
              <p14:cNvContentPartPr/>
              <p14:nvPr/>
            </p14:nvContentPartPr>
            <p14:xfrm>
              <a:off x="5880470" y="4748010"/>
              <a:ext cx="3095280" cy="867600"/>
            </p14:xfrm>
          </p:contentPart>
        </mc:Choice>
        <mc:Fallback xmlns="">
          <p:pic>
            <p:nvPicPr>
              <p:cNvPr id="17" name="Ink 17">
                <a:extLst>
                  <a:ext uri="{FF2B5EF4-FFF2-40B4-BE49-F238E27FC236}">
                    <a16:creationId xmlns:a16="http://schemas.microsoft.com/office/drawing/2014/main" id="{AD29FF60-B148-5A78-127D-7F5033A7C5E4}"/>
                  </a:ext>
                </a:extLst>
              </p:cNvPr>
              <p:cNvPicPr/>
              <p:nvPr/>
            </p:nvPicPr>
            <p:blipFill>
              <a:blip r:embed="rId9"/>
              <a:stretch>
                <a:fillRect/>
              </a:stretch>
            </p:blipFill>
            <p:spPr>
              <a:xfrm>
                <a:off x="5864990" y="4732530"/>
                <a:ext cx="3125880" cy="898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4C997787-83AA-9F45-ACDA-DC0A7B1D3FCD}"/>
                  </a:ext>
                </a:extLst>
              </p14:cNvPr>
              <p14:cNvContentPartPr/>
              <p14:nvPr/>
            </p14:nvContentPartPr>
            <p14:xfrm>
              <a:off x="6976310" y="4340130"/>
              <a:ext cx="311400" cy="148680"/>
            </p14:xfrm>
          </p:contentPart>
        </mc:Choice>
        <mc:Fallback xmlns="">
          <p:pic>
            <p:nvPicPr>
              <p:cNvPr id="18" name="Ink 17">
                <a:extLst>
                  <a:ext uri="{FF2B5EF4-FFF2-40B4-BE49-F238E27FC236}">
                    <a16:creationId xmlns:a16="http://schemas.microsoft.com/office/drawing/2014/main" id="{4C997787-83AA-9F45-ACDA-DC0A7B1D3FCD}"/>
                  </a:ext>
                </a:extLst>
              </p:cNvPr>
              <p:cNvPicPr/>
              <p:nvPr/>
            </p:nvPicPr>
            <p:blipFill>
              <a:blip r:embed="rId11"/>
              <a:stretch>
                <a:fillRect/>
              </a:stretch>
            </p:blipFill>
            <p:spPr>
              <a:xfrm>
                <a:off x="6960830" y="4324650"/>
                <a:ext cx="3420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 name="Ink 22">
                <a:extLst>
                  <a:ext uri="{FF2B5EF4-FFF2-40B4-BE49-F238E27FC236}">
                    <a16:creationId xmlns:a16="http://schemas.microsoft.com/office/drawing/2014/main" id="{44310DC5-9576-C7B6-6C36-11A9F1B6A471}"/>
                  </a:ext>
                </a:extLst>
              </p14:cNvPr>
              <p14:cNvContentPartPr/>
              <p14:nvPr/>
            </p14:nvContentPartPr>
            <p14:xfrm>
              <a:off x="7112750" y="4936650"/>
              <a:ext cx="347400" cy="424800"/>
            </p14:xfrm>
          </p:contentPart>
        </mc:Choice>
        <mc:Fallback xmlns="">
          <p:pic>
            <p:nvPicPr>
              <p:cNvPr id="22" name="Ink 22">
                <a:extLst>
                  <a:ext uri="{FF2B5EF4-FFF2-40B4-BE49-F238E27FC236}">
                    <a16:creationId xmlns:a16="http://schemas.microsoft.com/office/drawing/2014/main" id="{44310DC5-9576-C7B6-6C36-11A9F1B6A471}"/>
                  </a:ext>
                </a:extLst>
              </p:cNvPr>
              <p:cNvPicPr/>
              <p:nvPr/>
            </p:nvPicPr>
            <p:blipFill>
              <a:blip r:embed="rId13"/>
              <a:stretch>
                <a:fillRect/>
              </a:stretch>
            </p:blipFill>
            <p:spPr>
              <a:xfrm>
                <a:off x="7097254" y="4921170"/>
                <a:ext cx="378032" cy="455400"/>
              </a:xfrm>
              <a:prstGeom prst="rect">
                <a:avLst/>
              </a:prstGeom>
            </p:spPr>
          </p:pic>
        </mc:Fallback>
      </mc:AlternateContent>
    </p:spTree>
    <p:extLst>
      <p:ext uri="{BB962C8B-B14F-4D97-AF65-F5344CB8AC3E}">
        <p14:creationId xmlns:p14="http://schemas.microsoft.com/office/powerpoint/2010/main" val="27008056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AEBBB-17EA-6248-9120-0590447F6ECB}"/>
              </a:ext>
            </a:extLst>
          </p:cNvPr>
          <p:cNvSpPr>
            <a:spLocks noGrp="1"/>
          </p:cNvSpPr>
          <p:nvPr>
            <p:ph type="title"/>
          </p:nvPr>
        </p:nvSpPr>
        <p:spPr/>
        <p:txBody>
          <a:bodyPr/>
          <a:lstStyle/>
          <a:p>
            <a:r>
              <a:rPr lang="en-US"/>
              <a:t>Visualization of Algorithms</a:t>
            </a:r>
          </a:p>
        </p:txBody>
      </p:sp>
      <p:pic>
        <p:nvPicPr>
          <p:cNvPr id="7" name="Content Placeholder 6">
            <a:extLst>
              <a:ext uri="{FF2B5EF4-FFF2-40B4-BE49-F238E27FC236}">
                <a16:creationId xmlns:a16="http://schemas.microsoft.com/office/drawing/2014/main" id="{97DA7DD4-0BCA-4A4B-BE99-147809EC9D93}"/>
              </a:ext>
            </a:extLst>
          </p:cNvPr>
          <p:cNvPicPr>
            <a:picLocks noGrp="1" noChangeAspect="1"/>
          </p:cNvPicPr>
          <p:nvPr>
            <p:ph idx="1"/>
          </p:nvPr>
        </p:nvPicPr>
        <p:blipFill>
          <a:blip r:embed="rId3"/>
          <a:stretch>
            <a:fillRect/>
          </a:stretch>
        </p:blipFill>
        <p:spPr>
          <a:xfrm>
            <a:off x="323939" y="1110246"/>
            <a:ext cx="3937000" cy="3048000"/>
          </a:xfrm>
        </p:spPr>
      </p:pic>
      <p:sp>
        <p:nvSpPr>
          <p:cNvPr id="4" name="Slide Number Placeholder 3">
            <a:extLst>
              <a:ext uri="{FF2B5EF4-FFF2-40B4-BE49-F238E27FC236}">
                <a16:creationId xmlns:a16="http://schemas.microsoft.com/office/drawing/2014/main" id="{2A8F915F-833C-2940-86DF-91F8CE3A6FE4}"/>
              </a:ext>
            </a:extLst>
          </p:cNvPr>
          <p:cNvSpPr>
            <a:spLocks noGrp="1"/>
          </p:cNvSpPr>
          <p:nvPr>
            <p:ph type="sldNum" sz="quarter" idx="12"/>
          </p:nvPr>
        </p:nvSpPr>
        <p:spPr/>
        <p:txBody>
          <a:bodyPr/>
          <a:lstStyle/>
          <a:p>
            <a:fld id="{E5932E52-A745-554A-9C07-397D5110EB4B}" type="slidenum">
              <a:rPr lang="en-US" smtClean="0"/>
              <a:pPr/>
              <a:t>66</a:t>
            </a:fld>
            <a:endParaRPr lang="en-US"/>
          </a:p>
        </p:txBody>
      </p:sp>
      <p:pic>
        <p:nvPicPr>
          <p:cNvPr id="9" name="Picture 8">
            <a:extLst>
              <a:ext uri="{FF2B5EF4-FFF2-40B4-BE49-F238E27FC236}">
                <a16:creationId xmlns:a16="http://schemas.microsoft.com/office/drawing/2014/main" id="{8E59AFD5-E395-E44A-8C46-30191C76CB0E}"/>
              </a:ext>
            </a:extLst>
          </p:cNvPr>
          <p:cNvPicPr>
            <a:picLocks noChangeAspect="1"/>
          </p:cNvPicPr>
          <p:nvPr/>
        </p:nvPicPr>
        <p:blipFill>
          <a:blip r:embed="rId4"/>
          <a:stretch>
            <a:fillRect/>
          </a:stretch>
        </p:blipFill>
        <p:spPr>
          <a:xfrm>
            <a:off x="4572000" y="1110246"/>
            <a:ext cx="3937000" cy="3048000"/>
          </a:xfrm>
          <a:prstGeom prst="rect">
            <a:avLst/>
          </a:prstGeom>
        </p:spPr>
      </p:pic>
      <p:sp>
        <p:nvSpPr>
          <p:cNvPr id="10" name="Rectangle 9">
            <a:extLst>
              <a:ext uri="{FF2B5EF4-FFF2-40B4-BE49-F238E27FC236}">
                <a16:creationId xmlns:a16="http://schemas.microsoft.com/office/drawing/2014/main" id="{AE4253EF-A242-2848-85B7-2C5595528F10}"/>
              </a:ext>
            </a:extLst>
          </p:cNvPr>
          <p:cNvSpPr/>
          <p:nvPr/>
        </p:nvSpPr>
        <p:spPr>
          <a:xfrm>
            <a:off x="896843" y="4305109"/>
            <a:ext cx="2459328" cy="332399"/>
          </a:xfrm>
          <a:prstGeom prst="rect">
            <a:avLst/>
          </a:prstGeom>
        </p:spPr>
        <p:txBody>
          <a:bodyPr wrap="none">
            <a:spAutoFit/>
          </a:bodyPr>
          <a:lstStyle/>
          <a:p>
            <a:r>
              <a:rPr lang="en-US"/>
              <a:t>contours of a loss surface</a:t>
            </a:r>
          </a:p>
        </p:txBody>
      </p:sp>
      <p:sp>
        <p:nvSpPr>
          <p:cNvPr id="11" name="Rectangle 10">
            <a:extLst>
              <a:ext uri="{FF2B5EF4-FFF2-40B4-BE49-F238E27FC236}">
                <a16:creationId xmlns:a16="http://schemas.microsoft.com/office/drawing/2014/main" id="{1EF65E5A-C5A4-1640-B850-8E5F87155E9F}"/>
              </a:ext>
            </a:extLst>
          </p:cNvPr>
          <p:cNvSpPr/>
          <p:nvPr/>
        </p:nvSpPr>
        <p:spPr>
          <a:xfrm>
            <a:off x="5998801" y="4347311"/>
            <a:ext cx="1422184" cy="332399"/>
          </a:xfrm>
          <a:prstGeom prst="rect">
            <a:avLst/>
          </a:prstGeom>
        </p:spPr>
        <p:txBody>
          <a:bodyPr wrap="none">
            <a:spAutoFit/>
          </a:bodyPr>
          <a:lstStyle/>
          <a:p>
            <a:r>
              <a:rPr lang="en-US"/>
              <a:t>a saddle point</a:t>
            </a:r>
          </a:p>
        </p:txBody>
      </p:sp>
      <p:sp>
        <p:nvSpPr>
          <p:cNvPr id="3" name="Rectangle 2">
            <a:extLst>
              <a:ext uri="{FF2B5EF4-FFF2-40B4-BE49-F238E27FC236}">
                <a16:creationId xmlns:a16="http://schemas.microsoft.com/office/drawing/2014/main" id="{CE1CEEE8-52F3-4448-A9D5-A9A92E681E7B}"/>
              </a:ext>
            </a:extLst>
          </p:cNvPr>
          <p:cNvSpPr/>
          <p:nvPr/>
        </p:nvSpPr>
        <p:spPr>
          <a:xfrm>
            <a:off x="157069" y="5052387"/>
            <a:ext cx="8798560" cy="572464"/>
          </a:xfrm>
          <a:prstGeom prst="rect">
            <a:avLst/>
          </a:prstGeom>
        </p:spPr>
        <p:txBody>
          <a:bodyPr wrap="square">
            <a:spAutoFit/>
          </a:bodyPr>
          <a:lstStyle/>
          <a:p>
            <a:r>
              <a:rPr lang="en-US" err="1">
                <a:solidFill>
                  <a:srgbClr val="202124"/>
                </a:solidFill>
                <a:latin typeface="arial" panose="020B0604020202020204" pitchFamily="34" charset="0"/>
              </a:rPr>
              <a:t>Adadelta</a:t>
            </a:r>
            <a:r>
              <a:rPr lang="en-US">
                <a:solidFill>
                  <a:srgbClr val="202124"/>
                </a:solidFill>
                <a:latin typeface="arial" panose="020B0604020202020204" pitchFamily="34" charset="0"/>
              </a:rPr>
              <a:t> is a more robust extension of </a:t>
            </a:r>
            <a:r>
              <a:rPr lang="en-US" err="1">
                <a:solidFill>
                  <a:srgbClr val="202124"/>
                </a:solidFill>
                <a:latin typeface="arial" panose="020B0604020202020204" pitchFamily="34" charset="0"/>
              </a:rPr>
              <a:t>Adagrad</a:t>
            </a:r>
            <a:r>
              <a:rPr lang="en-US">
                <a:solidFill>
                  <a:srgbClr val="202124"/>
                </a:solidFill>
                <a:latin typeface="arial" panose="020B0604020202020204" pitchFamily="34" charset="0"/>
              </a:rPr>
              <a:t> that adapts learning rates based on a moving window of gradient updates, instead of accumulating all past gradients.</a:t>
            </a:r>
            <a:endParaRPr lang="en-US"/>
          </a:p>
        </p:txBody>
      </p:sp>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FD6322B8-E7E8-B357-CF98-62D3B0EC6DC4}"/>
                  </a:ext>
                </a:extLst>
              </p14:cNvPr>
              <p14:cNvContentPartPr/>
              <p14:nvPr/>
            </p14:nvContentPartPr>
            <p14:xfrm>
              <a:off x="3127320" y="862560"/>
              <a:ext cx="2937240" cy="222480"/>
            </p14:xfrm>
          </p:contentPart>
        </mc:Choice>
        <mc:Fallback xmlns="">
          <p:pic>
            <p:nvPicPr>
              <p:cNvPr id="5" name="Ink 4">
                <a:extLst>
                  <a:ext uri="{FF2B5EF4-FFF2-40B4-BE49-F238E27FC236}">
                    <a16:creationId xmlns:a16="http://schemas.microsoft.com/office/drawing/2014/main" id="{FD6322B8-E7E8-B357-CF98-62D3B0EC6DC4}"/>
                  </a:ext>
                </a:extLst>
              </p:cNvPr>
              <p:cNvPicPr/>
              <p:nvPr/>
            </p:nvPicPr>
            <p:blipFill>
              <a:blip r:embed="rId6"/>
              <a:stretch>
                <a:fillRect/>
              </a:stretch>
            </p:blipFill>
            <p:spPr>
              <a:xfrm>
                <a:off x="3117960" y="853200"/>
                <a:ext cx="2955960" cy="241200"/>
              </a:xfrm>
              <a:prstGeom prst="rect">
                <a:avLst/>
              </a:prstGeom>
            </p:spPr>
          </p:pic>
        </mc:Fallback>
      </mc:AlternateContent>
    </p:spTree>
    <p:extLst>
      <p:ext uri="{BB962C8B-B14F-4D97-AF65-F5344CB8AC3E}">
        <p14:creationId xmlns:p14="http://schemas.microsoft.com/office/powerpoint/2010/main" val="15272083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71EF-D006-954F-BB5E-B3AAA00FB425}"/>
              </a:ext>
            </a:extLst>
          </p:cNvPr>
          <p:cNvSpPr>
            <a:spLocks noGrp="1"/>
          </p:cNvSpPr>
          <p:nvPr>
            <p:ph type="title"/>
          </p:nvPr>
        </p:nvSpPr>
        <p:spPr/>
        <p:txBody>
          <a:bodyPr/>
          <a:lstStyle/>
          <a:p>
            <a:r>
              <a:rPr lang="en-US"/>
              <a:t>What Optimizer to Use?</a:t>
            </a:r>
          </a:p>
        </p:txBody>
      </p:sp>
      <p:sp>
        <p:nvSpPr>
          <p:cNvPr id="3" name="Content Placeholder 2">
            <a:extLst>
              <a:ext uri="{FF2B5EF4-FFF2-40B4-BE49-F238E27FC236}">
                <a16:creationId xmlns:a16="http://schemas.microsoft.com/office/drawing/2014/main" id="{91681354-DF5C-8C45-BBEA-4B26A411B94B}"/>
              </a:ext>
            </a:extLst>
          </p:cNvPr>
          <p:cNvSpPr>
            <a:spLocks noGrp="1"/>
          </p:cNvSpPr>
          <p:nvPr>
            <p:ph idx="1"/>
          </p:nvPr>
        </p:nvSpPr>
        <p:spPr/>
        <p:txBody>
          <a:bodyPr/>
          <a:lstStyle/>
          <a:p>
            <a:r>
              <a:rPr lang="en-US"/>
              <a:t>If your input data is sparse, then you likely achieve the best results using one of the adaptive learning-rate methods (no need to tune learning rates).</a:t>
            </a:r>
          </a:p>
          <a:p>
            <a:r>
              <a:rPr lang="en-US"/>
              <a:t>Insofar, </a:t>
            </a:r>
            <a:r>
              <a:rPr lang="en-US" err="1"/>
              <a:t>RMSprop</a:t>
            </a:r>
            <a:r>
              <a:rPr lang="en-US"/>
              <a:t>, </a:t>
            </a:r>
            <a:r>
              <a:rPr lang="en-US" err="1"/>
              <a:t>Adadelta</a:t>
            </a:r>
            <a:r>
              <a:rPr lang="en-US"/>
              <a:t>, and Adam are very similar algorithms that do well in similar circumstances. Adam might be the best overall choice.</a:t>
            </a:r>
          </a:p>
          <a:p>
            <a:r>
              <a:rPr lang="en-US"/>
              <a:t>If you care about fast convergence and train a deep or complex neural network, you should choose one of the adaptive learning rate methods.</a:t>
            </a:r>
          </a:p>
        </p:txBody>
      </p:sp>
      <p:sp>
        <p:nvSpPr>
          <p:cNvPr id="4" name="Slide Number Placeholder 3">
            <a:extLst>
              <a:ext uri="{FF2B5EF4-FFF2-40B4-BE49-F238E27FC236}">
                <a16:creationId xmlns:a16="http://schemas.microsoft.com/office/drawing/2014/main" id="{BA8A8005-5962-D543-8D59-DC2A07EB2F75}"/>
              </a:ext>
            </a:extLst>
          </p:cNvPr>
          <p:cNvSpPr>
            <a:spLocks noGrp="1"/>
          </p:cNvSpPr>
          <p:nvPr>
            <p:ph type="sldNum" sz="quarter" idx="12"/>
          </p:nvPr>
        </p:nvSpPr>
        <p:spPr/>
        <p:txBody>
          <a:bodyPr/>
          <a:lstStyle/>
          <a:p>
            <a:fld id="{E5932E52-A745-554A-9C07-397D5110EB4B}" type="slidenum">
              <a:rPr lang="en-US" smtClean="0"/>
              <a:pPr/>
              <a:t>67</a:t>
            </a:fld>
            <a:endParaRPr lang="en-US"/>
          </a:p>
        </p:txBody>
      </p:sp>
      <p:sp>
        <p:nvSpPr>
          <p:cNvPr id="5" name="TextBox 4">
            <a:extLst>
              <a:ext uri="{FF2B5EF4-FFF2-40B4-BE49-F238E27FC236}">
                <a16:creationId xmlns:a16="http://schemas.microsoft.com/office/drawing/2014/main" id="{ED7BF5D1-ED39-2B49-8230-DEA9734286F0}"/>
              </a:ext>
            </a:extLst>
          </p:cNvPr>
          <p:cNvSpPr txBox="1"/>
          <p:nvPr/>
        </p:nvSpPr>
        <p:spPr>
          <a:xfrm>
            <a:off x="7293769" y="1471613"/>
            <a:ext cx="926857" cy="332399"/>
          </a:xfrm>
          <a:prstGeom prst="rect">
            <a:avLst/>
          </a:prstGeom>
          <a:noFill/>
        </p:spPr>
        <p:txBody>
          <a:bodyPr wrap="none" rtlCol="0">
            <a:spAutoFit/>
          </a:bodyPr>
          <a:lstStyle/>
          <a:p>
            <a:r>
              <a:rPr lang="en-US">
                <a:solidFill>
                  <a:srgbClr val="FF0000"/>
                </a:solidFill>
              </a:rPr>
              <a:t>Sparse?</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B54043A1-0CC7-1533-5FC7-EC89216121B9}"/>
                  </a:ext>
                </a:extLst>
              </p14:cNvPr>
              <p14:cNvContentPartPr/>
              <p14:nvPr/>
            </p14:nvContentPartPr>
            <p14:xfrm>
              <a:off x="8001000" y="2825640"/>
              <a:ext cx="916560" cy="122040"/>
            </p14:xfrm>
          </p:contentPart>
        </mc:Choice>
        <mc:Fallback xmlns="">
          <p:pic>
            <p:nvPicPr>
              <p:cNvPr id="6" name="Ink 5">
                <a:extLst>
                  <a:ext uri="{FF2B5EF4-FFF2-40B4-BE49-F238E27FC236}">
                    <a16:creationId xmlns:a16="http://schemas.microsoft.com/office/drawing/2014/main" id="{B54043A1-0CC7-1533-5FC7-EC89216121B9}"/>
                  </a:ext>
                </a:extLst>
              </p:cNvPr>
              <p:cNvPicPr/>
              <p:nvPr/>
            </p:nvPicPr>
            <p:blipFill>
              <a:blip r:embed="rId3"/>
              <a:stretch>
                <a:fillRect/>
              </a:stretch>
            </p:blipFill>
            <p:spPr>
              <a:xfrm>
                <a:off x="7991640" y="2816280"/>
                <a:ext cx="935280" cy="140760"/>
              </a:xfrm>
              <a:prstGeom prst="rect">
                <a:avLst/>
              </a:prstGeom>
            </p:spPr>
          </p:pic>
        </mc:Fallback>
      </mc:AlternateContent>
    </p:spTree>
    <p:extLst>
      <p:ext uri="{BB962C8B-B14F-4D97-AF65-F5344CB8AC3E}">
        <p14:creationId xmlns:p14="http://schemas.microsoft.com/office/powerpoint/2010/main" val="26687469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CB3E5-F7E1-F14F-A4B4-469462CC96D8}"/>
              </a:ext>
            </a:extLst>
          </p:cNvPr>
          <p:cNvSpPr>
            <a:spLocks noGrp="1"/>
          </p:cNvSpPr>
          <p:nvPr>
            <p:ph type="title"/>
          </p:nvPr>
        </p:nvSpPr>
        <p:spPr/>
        <p:txBody>
          <a:bodyPr/>
          <a:lstStyle/>
          <a:p>
            <a:r>
              <a:rPr lang="en-US"/>
              <a:t>Practical Issues</a:t>
            </a:r>
          </a:p>
        </p:txBody>
      </p:sp>
      <p:sp>
        <p:nvSpPr>
          <p:cNvPr id="3" name="Text Placeholder 2">
            <a:extLst>
              <a:ext uri="{FF2B5EF4-FFF2-40B4-BE49-F238E27FC236}">
                <a16:creationId xmlns:a16="http://schemas.microsoft.com/office/drawing/2014/main" id="{FEB820C3-9E18-714E-B01A-FD664FF694A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592BAA8-A75C-0D40-B276-D82D559780FC}"/>
              </a:ext>
            </a:extLst>
          </p:cNvPr>
          <p:cNvSpPr>
            <a:spLocks noGrp="1"/>
          </p:cNvSpPr>
          <p:nvPr>
            <p:ph type="sldNum" sz="quarter" idx="12"/>
          </p:nvPr>
        </p:nvSpPr>
        <p:spPr/>
        <p:txBody>
          <a:bodyPr/>
          <a:lstStyle/>
          <a:p>
            <a:fld id="{E5932E52-A745-554A-9C07-397D5110EB4B}" type="slidenum">
              <a:rPr lang="en-US" smtClean="0"/>
              <a:pPr/>
              <a:t>68</a:t>
            </a:fld>
            <a:endParaRPr lang="en-US"/>
          </a:p>
        </p:txBody>
      </p:sp>
    </p:spTree>
    <p:extLst>
      <p:ext uri="{BB962C8B-B14F-4D97-AF65-F5344CB8AC3E}">
        <p14:creationId xmlns:p14="http://schemas.microsoft.com/office/powerpoint/2010/main" val="21762879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A8EE5-7E0E-9141-AEDA-200D843A0BE3}"/>
              </a:ext>
            </a:extLst>
          </p:cNvPr>
          <p:cNvSpPr>
            <a:spLocks noGrp="1"/>
          </p:cNvSpPr>
          <p:nvPr>
            <p:ph type="title"/>
          </p:nvPr>
        </p:nvSpPr>
        <p:spPr/>
        <p:txBody>
          <a:bodyPr/>
          <a:lstStyle/>
          <a:p>
            <a:r>
              <a:rPr kumimoji="1" lang="en-US" altLang="zh-CN"/>
              <a:t>What Does the Training Process Tell Us?</a:t>
            </a:r>
            <a:endParaRPr kumimoji="1" lang="zh-CN" altLang="en-US"/>
          </a:p>
        </p:txBody>
      </p:sp>
      <p:sp>
        <p:nvSpPr>
          <p:cNvPr id="3" name="Content Placeholder 2">
            <a:extLst>
              <a:ext uri="{FF2B5EF4-FFF2-40B4-BE49-F238E27FC236}">
                <a16:creationId xmlns:a16="http://schemas.microsoft.com/office/drawing/2014/main" id="{8E20C12F-643D-4640-A4C6-8B3F1C728F3A}"/>
              </a:ext>
            </a:extLst>
          </p:cNvPr>
          <p:cNvSpPr>
            <a:spLocks noGrp="1"/>
          </p:cNvSpPr>
          <p:nvPr>
            <p:ph idx="1"/>
          </p:nvPr>
        </p:nvSpPr>
        <p:spPr/>
        <p:txBody>
          <a:bodyPr/>
          <a:lstStyle/>
          <a:p>
            <a:r>
              <a:rPr kumimoji="1" lang="en-US" altLang="zh-CN"/>
              <a:t>Learning rate</a:t>
            </a:r>
            <a:endParaRPr kumimoji="1" lang="zh-CN" altLang="en-US"/>
          </a:p>
        </p:txBody>
      </p:sp>
      <p:sp>
        <p:nvSpPr>
          <p:cNvPr id="4" name="Slide Number Placeholder 3">
            <a:extLst>
              <a:ext uri="{FF2B5EF4-FFF2-40B4-BE49-F238E27FC236}">
                <a16:creationId xmlns:a16="http://schemas.microsoft.com/office/drawing/2014/main" id="{93EDF176-6785-414C-B144-65EBE4B98DF5}"/>
              </a:ext>
            </a:extLst>
          </p:cNvPr>
          <p:cNvSpPr>
            <a:spLocks noGrp="1"/>
          </p:cNvSpPr>
          <p:nvPr>
            <p:ph type="sldNum" sz="quarter" idx="12"/>
          </p:nvPr>
        </p:nvSpPr>
        <p:spPr/>
        <p:txBody>
          <a:bodyPr/>
          <a:lstStyle/>
          <a:p>
            <a:fld id="{E5932E52-A745-554A-9C07-397D5110EB4B}" type="slidenum">
              <a:rPr lang="en-US" smtClean="0"/>
              <a:pPr/>
              <a:t>69</a:t>
            </a:fld>
            <a:endParaRPr lang="en-US"/>
          </a:p>
        </p:txBody>
      </p:sp>
      <p:pic>
        <p:nvPicPr>
          <p:cNvPr id="6" name="Picture 5">
            <a:extLst>
              <a:ext uri="{FF2B5EF4-FFF2-40B4-BE49-F238E27FC236}">
                <a16:creationId xmlns:a16="http://schemas.microsoft.com/office/drawing/2014/main" id="{BF34CBD7-4127-E742-8021-535CA76FFA71}"/>
              </a:ext>
            </a:extLst>
          </p:cNvPr>
          <p:cNvPicPr>
            <a:picLocks noChangeAspect="1"/>
          </p:cNvPicPr>
          <p:nvPr/>
        </p:nvPicPr>
        <p:blipFill rotWithShape="1">
          <a:blip r:embed="rId3"/>
          <a:srcRect r="79464" b="13108"/>
          <a:stretch/>
        </p:blipFill>
        <p:spPr>
          <a:xfrm>
            <a:off x="2367642" y="1253231"/>
            <a:ext cx="4653644" cy="4153843"/>
          </a:xfrm>
          <a:prstGeom prst="rect">
            <a:avLst/>
          </a:prstGeom>
        </p:spPr>
      </p:pic>
    </p:spTree>
    <p:extLst>
      <p:ext uri="{BB962C8B-B14F-4D97-AF65-F5344CB8AC3E}">
        <p14:creationId xmlns:p14="http://schemas.microsoft.com/office/powerpoint/2010/main" val="42859004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1BDD1-5CD0-694B-9B49-556FC5FD37DF}"/>
              </a:ext>
            </a:extLst>
          </p:cNvPr>
          <p:cNvSpPr>
            <a:spLocks noGrp="1"/>
          </p:cNvSpPr>
          <p:nvPr>
            <p:ph type="title"/>
          </p:nvPr>
        </p:nvSpPr>
        <p:spPr/>
        <p:txBody>
          <a:bodyPr/>
          <a:lstStyle/>
          <a:p>
            <a:r>
              <a:rPr kumimoji="1" lang="en-US" altLang="zh-CN"/>
              <a:t>Deep Learning</a:t>
            </a:r>
            <a:endParaRPr kumimoji="1" lang="zh-CN" altLang="en-US"/>
          </a:p>
        </p:txBody>
      </p:sp>
      <p:sp>
        <p:nvSpPr>
          <p:cNvPr id="3" name="Content Placeholder 2">
            <a:extLst>
              <a:ext uri="{FF2B5EF4-FFF2-40B4-BE49-F238E27FC236}">
                <a16:creationId xmlns:a16="http://schemas.microsoft.com/office/drawing/2014/main" id="{92C2FBA5-DC3D-7F42-B076-213950933A3E}"/>
              </a:ext>
            </a:extLst>
          </p:cNvPr>
          <p:cNvSpPr>
            <a:spLocks noGrp="1"/>
          </p:cNvSpPr>
          <p:nvPr>
            <p:ph idx="1"/>
          </p:nvPr>
        </p:nvSpPr>
        <p:spPr/>
        <p:txBody>
          <a:bodyPr/>
          <a:lstStyle/>
          <a:p>
            <a:r>
              <a:rPr kumimoji="1" lang="en-US" altLang="zh-CN"/>
              <a:t>Deep Neural Network Model</a:t>
            </a:r>
          </a:p>
          <a:p>
            <a:pPr lvl="1"/>
            <a:r>
              <a:rPr kumimoji="1" lang="en-US" altLang="zh-CN"/>
              <a:t>Activation Functions</a:t>
            </a:r>
          </a:p>
          <a:p>
            <a:pPr lvl="1"/>
            <a:r>
              <a:rPr lang="en-US"/>
              <a:t>Hyperparameter</a:t>
            </a:r>
            <a:endParaRPr kumimoji="1" lang="en-US" altLang="zh-CN"/>
          </a:p>
          <a:p>
            <a:r>
              <a:rPr kumimoji="1" lang="en-US" altLang="zh-CN"/>
              <a:t>Training Deep Neural Network</a:t>
            </a:r>
          </a:p>
          <a:p>
            <a:pPr lvl="1"/>
            <a:r>
              <a:rPr kumimoji="1" lang="en-US" altLang="zh-CN"/>
              <a:t>Data preprocessing</a:t>
            </a:r>
          </a:p>
          <a:p>
            <a:pPr lvl="1"/>
            <a:r>
              <a:rPr kumimoji="1" lang="en-US" altLang="zh-CN"/>
              <a:t>Initial weights</a:t>
            </a:r>
          </a:p>
          <a:p>
            <a:pPr lvl="1"/>
            <a:r>
              <a:rPr kumimoji="1" lang="en-US" altLang="zh-CN"/>
              <a:t>Optimization solvers</a:t>
            </a:r>
          </a:p>
          <a:p>
            <a:pPr lvl="1"/>
            <a:r>
              <a:rPr kumimoji="1" lang="en-US" altLang="zh-CN"/>
              <a:t>Practical Techniques</a:t>
            </a:r>
          </a:p>
        </p:txBody>
      </p:sp>
      <p:sp>
        <p:nvSpPr>
          <p:cNvPr id="4" name="Slide Number Placeholder 3">
            <a:extLst>
              <a:ext uri="{FF2B5EF4-FFF2-40B4-BE49-F238E27FC236}">
                <a16:creationId xmlns:a16="http://schemas.microsoft.com/office/drawing/2014/main" id="{BD34791D-D32F-AA43-80B8-2F75029A5BF4}"/>
              </a:ext>
            </a:extLst>
          </p:cNvPr>
          <p:cNvSpPr>
            <a:spLocks noGrp="1"/>
          </p:cNvSpPr>
          <p:nvPr>
            <p:ph type="sldNum" sz="quarter" idx="12"/>
          </p:nvPr>
        </p:nvSpPr>
        <p:spPr/>
        <p:txBody>
          <a:bodyPr/>
          <a:lstStyle/>
          <a:p>
            <a:fld id="{E5932E52-A745-554A-9C07-397D5110EB4B}" type="slidenum">
              <a:rPr lang="en-US" smtClean="0"/>
              <a:pPr/>
              <a:t>7</a:t>
            </a:fld>
            <a:endParaRPr lang="en-US"/>
          </a:p>
        </p:txBody>
      </p:sp>
    </p:spTree>
    <p:extLst>
      <p:ext uri="{BB962C8B-B14F-4D97-AF65-F5344CB8AC3E}">
        <p14:creationId xmlns:p14="http://schemas.microsoft.com/office/powerpoint/2010/main" val="20535706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A8EE5-7E0E-9141-AEDA-200D843A0BE3}"/>
              </a:ext>
            </a:extLst>
          </p:cNvPr>
          <p:cNvSpPr>
            <a:spLocks noGrp="1"/>
          </p:cNvSpPr>
          <p:nvPr>
            <p:ph type="title"/>
          </p:nvPr>
        </p:nvSpPr>
        <p:spPr/>
        <p:txBody>
          <a:bodyPr/>
          <a:lstStyle/>
          <a:p>
            <a:r>
              <a:rPr kumimoji="1" lang="en-US" altLang="zh-CN"/>
              <a:t>What Does the Training Process Tell Us?</a:t>
            </a:r>
            <a:endParaRPr kumimoji="1" lang="zh-CN" altLang="en-US"/>
          </a:p>
        </p:txBody>
      </p:sp>
      <p:sp>
        <p:nvSpPr>
          <p:cNvPr id="3" name="Content Placeholder 2">
            <a:extLst>
              <a:ext uri="{FF2B5EF4-FFF2-40B4-BE49-F238E27FC236}">
                <a16:creationId xmlns:a16="http://schemas.microsoft.com/office/drawing/2014/main" id="{8E20C12F-643D-4640-A4C6-8B3F1C728F3A}"/>
              </a:ext>
            </a:extLst>
          </p:cNvPr>
          <p:cNvSpPr>
            <a:spLocks noGrp="1"/>
          </p:cNvSpPr>
          <p:nvPr>
            <p:ph idx="1"/>
          </p:nvPr>
        </p:nvSpPr>
        <p:spPr/>
        <p:txBody>
          <a:bodyPr/>
          <a:lstStyle/>
          <a:p>
            <a:r>
              <a:rPr kumimoji="1" lang="en-US" altLang="zh-CN"/>
              <a:t>Loss</a:t>
            </a:r>
            <a:endParaRPr kumimoji="1" lang="zh-CN" altLang="en-US"/>
          </a:p>
        </p:txBody>
      </p:sp>
      <p:sp>
        <p:nvSpPr>
          <p:cNvPr id="4" name="Slide Number Placeholder 3">
            <a:extLst>
              <a:ext uri="{FF2B5EF4-FFF2-40B4-BE49-F238E27FC236}">
                <a16:creationId xmlns:a16="http://schemas.microsoft.com/office/drawing/2014/main" id="{93EDF176-6785-414C-B144-65EBE4B98DF5}"/>
              </a:ext>
            </a:extLst>
          </p:cNvPr>
          <p:cNvSpPr>
            <a:spLocks noGrp="1"/>
          </p:cNvSpPr>
          <p:nvPr>
            <p:ph type="sldNum" sz="quarter" idx="12"/>
          </p:nvPr>
        </p:nvSpPr>
        <p:spPr/>
        <p:txBody>
          <a:bodyPr/>
          <a:lstStyle/>
          <a:p>
            <a:fld id="{E5932E52-A745-554A-9C07-397D5110EB4B}" type="slidenum">
              <a:rPr lang="en-US" smtClean="0"/>
              <a:pPr/>
              <a:t>70</a:t>
            </a:fld>
            <a:endParaRPr lang="en-US"/>
          </a:p>
        </p:txBody>
      </p:sp>
      <p:pic>
        <p:nvPicPr>
          <p:cNvPr id="6" name="Picture 5">
            <a:extLst>
              <a:ext uri="{FF2B5EF4-FFF2-40B4-BE49-F238E27FC236}">
                <a16:creationId xmlns:a16="http://schemas.microsoft.com/office/drawing/2014/main" id="{BF34CBD7-4127-E742-8021-535CA76FFA71}"/>
              </a:ext>
            </a:extLst>
          </p:cNvPr>
          <p:cNvPicPr>
            <a:picLocks noChangeAspect="1"/>
          </p:cNvPicPr>
          <p:nvPr/>
        </p:nvPicPr>
        <p:blipFill rotWithShape="1">
          <a:blip r:embed="rId2"/>
          <a:srcRect l="21964" r="39286" b="11837"/>
          <a:stretch/>
        </p:blipFill>
        <p:spPr>
          <a:xfrm>
            <a:off x="457199" y="1122951"/>
            <a:ext cx="8615090" cy="4134846"/>
          </a:xfrm>
          <a:prstGeom prst="rect">
            <a:avLst/>
          </a:prstGeom>
        </p:spPr>
      </p:pic>
    </p:spTree>
    <p:extLst>
      <p:ext uri="{BB962C8B-B14F-4D97-AF65-F5344CB8AC3E}">
        <p14:creationId xmlns:p14="http://schemas.microsoft.com/office/powerpoint/2010/main" val="33537473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A8EE5-7E0E-9141-AEDA-200D843A0BE3}"/>
              </a:ext>
            </a:extLst>
          </p:cNvPr>
          <p:cNvSpPr>
            <a:spLocks noGrp="1"/>
          </p:cNvSpPr>
          <p:nvPr>
            <p:ph type="title"/>
          </p:nvPr>
        </p:nvSpPr>
        <p:spPr/>
        <p:txBody>
          <a:bodyPr/>
          <a:lstStyle/>
          <a:p>
            <a:r>
              <a:rPr kumimoji="1" lang="en-US" altLang="zh-CN"/>
              <a:t>What Does the Training Process Tell Us?</a:t>
            </a:r>
            <a:endParaRPr kumimoji="1" lang="zh-CN" altLang="en-US"/>
          </a:p>
        </p:txBody>
      </p:sp>
      <p:sp>
        <p:nvSpPr>
          <p:cNvPr id="3" name="Content Placeholder 2">
            <a:extLst>
              <a:ext uri="{FF2B5EF4-FFF2-40B4-BE49-F238E27FC236}">
                <a16:creationId xmlns:a16="http://schemas.microsoft.com/office/drawing/2014/main" id="{8E20C12F-643D-4640-A4C6-8B3F1C728F3A}"/>
              </a:ext>
            </a:extLst>
          </p:cNvPr>
          <p:cNvSpPr>
            <a:spLocks noGrp="1"/>
          </p:cNvSpPr>
          <p:nvPr>
            <p:ph idx="1"/>
          </p:nvPr>
        </p:nvSpPr>
        <p:spPr/>
        <p:txBody>
          <a:bodyPr/>
          <a:lstStyle/>
          <a:p>
            <a:r>
              <a:rPr lang="en-US"/>
              <a:t>Accuracy curve</a:t>
            </a:r>
            <a:endParaRPr kumimoji="1" lang="zh-CN" altLang="en-US"/>
          </a:p>
        </p:txBody>
      </p:sp>
      <p:sp>
        <p:nvSpPr>
          <p:cNvPr id="4" name="Slide Number Placeholder 3">
            <a:extLst>
              <a:ext uri="{FF2B5EF4-FFF2-40B4-BE49-F238E27FC236}">
                <a16:creationId xmlns:a16="http://schemas.microsoft.com/office/drawing/2014/main" id="{93EDF176-6785-414C-B144-65EBE4B98DF5}"/>
              </a:ext>
            </a:extLst>
          </p:cNvPr>
          <p:cNvSpPr>
            <a:spLocks noGrp="1"/>
          </p:cNvSpPr>
          <p:nvPr>
            <p:ph type="sldNum" sz="quarter" idx="12"/>
          </p:nvPr>
        </p:nvSpPr>
        <p:spPr/>
        <p:txBody>
          <a:bodyPr/>
          <a:lstStyle/>
          <a:p>
            <a:fld id="{E5932E52-A745-554A-9C07-397D5110EB4B}" type="slidenum">
              <a:rPr lang="en-US" smtClean="0"/>
              <a:pPr/>
              <a:t>71</a:t>
            </a:fld>
            <a:endParaRPr lang="en-US"/>
          </a:p>
        </p:txBody>
      </p:sp>
      <p:pic>
        <p:nvPicPr>
          <p:cNvPr id="6" name="Picture 5">
            <a:extLst>
              <a:ext uri="{FF2B5EF4-FFF2-40B4-BE49-F238E27FC236}">
                <a16:creationId xmlns:a16="http://schemas.microsoft.com/office/drawing/2014/main" id="{BF34CBD7-4127-E742-8021-535CA76FFA71}"/>
              </a:ext>
            </a:extLst>
          </p:cNvPr>
          <p:cNvPicPr>
            <a:picLocks noChangeAspect="1"/>
          </p:cNvPicPr>
          <p:nvPr/>
        </p:nvPicPr>
        <p:blipFill rotWithShape="1">
          <a:blip r:embed="rId2"/>
          <a:srcRect l="62321" b="12754"/>
          <a:stretch/>
        </p:blipFill>
        <p:spPr>
          <a:xfrm>
            <a:off x="474858" y="994950"/>
            <a:ext cx="8559822" cy="4181207"/>
          </a:xfrm>
          <a:prstGeom prst="rect">
            <a:avLst/>
          </a:prstGeom>
        </p:spPr>
      </p:pic>
    </p:spTree>
    <p:extLst>
      <p:ext uri="{BB962C8B-B14F-4D97-AF65-F5344CB8AC3E}">
        <p14:creationId xmlns:p14="http://schemas.microsoft.com/office/powerpoint/2010/main" val="6442768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4DD30-49CB-064A-8DDB-06A742B12257}"/>
              </a:ext>
            </a:extLst>
          </p:cNvPr>
          <p:cNvSpPr>
            <a:spLocks noGrp="1"/>
          </p:cNvSpPr>
          <p:nvPr>
            <p:ph type="title"/>
          </p:nvPr>
        </p:nvSpPr>
        <p:spPr/>
        <p:txBody>
          <a:bodyPr/>
          <a:lstStyle/>
          <a:p>
            <a:r>
              <a:rPr lang="en-US"/>
              <a:t>Reduce the Error on New Data</a:t>
            </a:r>
          </a:p>
        </p:txBody>
      </p:sp>
      <p:sp>
        <p:nvSpPr>
          <p:cNvPr id="3" name="Content Placeholder 2">
            <a:extLst>
              <a:ext uri="{FF2B5EF4-FFF2-40B4-BE49-F238E27FC236}">
                <a16:creationId xmlns:a16="http://schemas.microsoft.com/office/drawing/2014/main" id="{053105BF-A59D-1E47-B09F-6581BC7B95D5}"/>
              </a:ext>
            </a:extLst>
          </p:cNvPr>
          <p:cNvSpPr>
            <a:spLocks noGrp="1"/>
          </p:cNvSpPr>
          <p:nvPr>
            <p:ph idx="1"/>
          </p:nvPr>
        </p:nvSpPr>
        <p:spPr/>
        <p:txBody>
          <a:bodyPr/>
          <a:lstStyle/>
          <a:p>
            <a:r>
              <a:rPr lang="en-US"/>
              <a:t>Stop training the model when accuracy on the validation set decreases</a:t>
            </a:r>
          </a:p>
          <a:p>
            <a:r>
              <a:rPr lang="en-US"/>
              <a:t>Or train for a long time, but always keep track of the model snapshot that worked best on validation</a:t>
            </a:r>
          </a:p>
        </p:txBody>
      </p:sp>
      <p:sp>
        <p:nvSpPr>
          <p:cNvPr id="4" name="Slide Number Placeholder 3">
            <a:extLst>
              <a:ext uri="{FF2B5EF4-FFF2-40B4-BE49-F238E27FC236}">
                <a16:creationId xmlns:a16="http://schemas.microsoft.com/office/drawing/2014/main" id="{8A2997F6-5986-D24B-B8A1-138AAE748FB3}"/>
              </a:ext>
            </a:extLst>
          </p:cNvPr>
          <p:cNvSpPr>
            <a:spLocks noGrp="1"/>
          </p:cNvSpPr>
          <p:nvPr>
            <p:ph type="sldNum" sz="quarter" idx="12"/>
          </p:nvPr>
        </p:nvSpPr>
        <p:spPr/>
        <p:txBody>
          <a:bodyPr/>
          <a:lstStyle/>
          <a:p>
            <a:fld id="{E5932E52-A745-554A-9C07-397D5110EB4B}" type="slidenum">
              <a:rPr lang="en-US" smtClean="0"/>
              <a:pPr/>
              <a:t>72</a:t>
            </a:fld>
            <a:endParaRPr lang="en-US"/>
          </a:p>
        </p:txBody>
      </p:sp>
      <p:pic>
        <p:nvPicPr>
          <p:cNvPr id="5" name="Picture 4">
            <a:extLst>
              <a:ext uri="{FF2B5EF4-FFF2-40B4-BE49-F238E27FC236}">
                <a16:creationId xmlns:a16="http://schemas.microsoft.com/office/drawing/2014/main" id="{E79930D5-EA19-B844-9258-2C72FAF28DCE}"/>
              </a:ext>
            </a:extLst>
          </p:cNvPr>
          <p:cNvPicPr>
            <a:picLocks noChangeAspect="1"/>
          </p:cNvPicPr>
          <p:nvPr/>
        </p:nvPicPr>
        <p:blipFill>
          <a:blip r:embed="rId2"/>
          <a:stretch>
            <a:fillRect/>
          </a:stretch>
        </p:blipFill>
        <p:spPr>
          <a:xfrm>
            <a:off x="357351" y="2546595"/>
            <a:ext cx="8409904" cy="3012614"/>
          </a:xfrm>
          <a:prstGeom prst="rect">
            <a:avLst/>
          </a:prstGeom>
        </p:spPr>
      </p:pic>
      <p:pic>
        <p:nvPicPr>
          <p:cNvPr id="28673" name="Picture 1" descr="page64image3174085200">
            <a:extLst>
              <a:ext uri="{FF2B5EF4-FFF2-40B4-BE49-F238E27FC236}">
                <a16:creationId xmlns:a16="http://schemas.microsoft.com/office/drawing/2014/main" id="{A210DCCB-740D-594A-A8D5-1FC4266C78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8140700" cy="558800"/>
          </a:xfrm>
          <a:prstGeom prst="rect">
            <a:avLst/>
          </a:prstGeom>
          <a:noFill/>
          <a:extLst>
            <a:ext uri="{909E8E84-426E-40DD-AFC4-6F175D3DCCD1}">
              <a14:hiddenFill xmlns:a14="http://schemas.microsoft.com/office/drawing/2010/main">
                <a:solidFill>
                  <a:srgbClr val="FFFFFF"/>
                </a:solidFill>
              </a14:hiddenFill>
            </a:ext>
          </a:extLst>
        </p:spPr>
      </p:pic>
      <p:pic>
        <p:nvPicPr>
          <p:cNvPr id="28675" name="Picture 3" descr="page64image3174085200">
            <a:extLst>
              <a:ext uri="{FF2B5EF4-FFF2-40B4-BE49-F238E27FC236}">
                <a16:creationId xmlns:a16="http://schemas.microsoft.com/office/drawing/2014/main" id="{32F83587-329D-CA43-9665-B0B19BE29C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8140700" cy="558800"/>
          </a:xfrm>
          <a:prstGeom prst="rect">
            <a:avLst/>
          </a:prstGeom>
          <a:noFill/>
          <a:extLst>
            <a:ext uri="{909E8E84-426E-40DD-AFC4-6F175D3DCCD1}">
              <a14:hiddenFill xmlns:a14="http://schemas.microsoft.com/office/drawing/2010/main">
                <a:solidFill>
                  <a:srgbClr val="FFFFFF"/>
                </a:solidFill>
              </a14:hiddenFill>
            </a:ext>
          </a:extLst>
        </p:spPr>
      </p:pic>
      <p:pic>
        <p:nvPicPr>
          <p:cNvPr id="28677" name="Picture 5" descr="page64image3174085200">
            <a:extLst>
              <a:ext uri="{FF2B5EF4-FFF2-40B4-BE49-F238E27FC236}">
                <a16:creationId xmlns:a16="http://schemas.microsoft.com/office/drawing/2014/main" id="{36E46162-CA11-AD4E-BA65-87363A936F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8387"/>
            <a:ext cx="8140700" cy="55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64335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8A574-F6F6-7046-8377-5B5DE6C25166}"/>
              </a:ext>
            </a:extLst>
          </p:cNvPr>
          <p:cNvSpPr>
            <a:spLocks noGrp="1"/>
          </p:cNvSpPr>
          <p:nvPr>
            <p:ph type="title"/>
          </p:nvPr>
        </p:nvSpPr>
        <p:spPr/>
        <p:txBody>
          <a:bodyPr/>
          <a:lstStyle/>
          <a:p>
            <a:r>
              <a:rPr lang="en-US"/>
              <a:t>Model Ensembles</a:t>
            </a:r>
          </a:p>
        </p:txBody>
      </p:sp>
      <p:sp>
        <p:nvSpPr>
          <p:cNvPr id="3" name="Content Placeholder 2">
            <a:extLst>
              <a:ext uri="{FF2B5EF4-FFF2-40B4-BE49-F238E27FC236}">
                <a16:creationId xmlns:a16="http://schemas.microsoft.com/office/drawing/2014/main" id="{0FED2A2F-0709-E746-99AD-B8430BBB3A10}"/>
              </a:ext>
            </a:extLst>
          </p:cNvPr>
          <p:cNvSpPr>
            <a:spLocks noGrp="1"/>
          </p:cNvSpPr>
          <p:nvPr>
            <p:ph idx="1"/>
          </p:nvPr>
        </p:nvSpPr>
        <p:spPr/>
        <p:txBody>
          <a:bodyPr/>
          <a:lstStyle/>
          <a:p>
            <a:r>
              <a:rPr lang="en-US"/>
              <a:t>Train multiple independent models</a:t>
            </a:r>
          </a:p>
          <a:p>
            <a:r>
              <a:rPr lang="en-US"/>
              <a:t>At test time average their results (average of predicted probability distributions then argmax)</a:t>
            </a:r>
          </a:p>
          <a:p>
            <a:r>
              <a:rPr lang="en-US"/>
              <a:t>Usually 2% extra performance</a:t>
            </a:r>
          </a:p>
          <a:p>
            <a:r>
              <a:rPr lang="en-US"/>
              <a:t>Instead of training independent models, use multiple snapshots of a single model during training.</a:t>
            </a:r>
          </a:p>
          <a:p>
            <a:r>
              <a:rPr lang="en-US"/>
              <a:t>Instead of using actual parameter vector, keep a moving average of the parameter vector and use that as test time.</a:t>
            </a:r>
          </a:p>
        </p:txBody>
      </p:sp>
      <p:sp>
        <p:nvSpPr>
          <p:cNvPr id="4" name="Slide Number Placeholder 3">
            <a:extLst>
              <a:ext uri="{FF2B5EF4-FFF2-40B4-BE49-F238E27FC236}">
                <a16:creationId xmlns:a16="http://schemas.microsoft.com/office/drawing/2014/main" id="{18D30B47-B31B-ED4E-9F12-E00B27576F3E}"/>
              </a:ext>
            </a:extLst>
          </p:cNvPr>
          <p:cNvSpPr>
            <a:spLocks noGrp="1"/>
          </p:cNvSpPr>
          <p:nvPr>
            <p:ph type="sldNum" sz="quarter" idx="12"/>
          </p:nvPr>
        </p:nvSpPr>
        <p:spPr/>
        <p:txBody>
          <a:bodyPr/>
          <a:lstStyle/>
          <a:p>
            <a:fld id="{E5932E52-A745-554A-9C07-397D5110EB4B}" type="slidenum">
              <a:rPr lang="en-US" smtClean="0"/>
              <a:pPr/>
              <a:t>73</a:t>
            </a:fld>
            <a:endParaRPr lang="en-US"/>
          </a:p>
        </p:txBody>
      </p:sp>
      <p:pic>
        <p:nvPicPr>
          <p:cNvPr id="29697" name="Picture 1" descr="page65image3264500368">
            <a:extLst>
              <a:ext uri="{FF2B5EF4-FFF2-40B4-BE49-F238E27FC236}">
                <a16:creationId xmlns:a16="http://schemas.microsoft.com/office/drawing/2014/main" id="{7336E7DE-11D8-E14A-A637-D3CDA3B4AE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369300" cy="73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44440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3B69F-6039-4647-A059-2CA779CB011B}"/>
              </a:ext>
            </a:extLst>
          </p:cNvPr>
          <p:cNvSpPr>
            <a:spLocks noGrp="1"/>
          </p:cNvSpPr>
          <p:nvPr>
            <p:ph type="title"/>
          </p:nvPr>
        </p:nvSpPr>
        <p:spPr/>
        <p:txBody>
          <a:bodyPr/>
          <a:lstStyle/>
          <a:p>
            <a:r>
              <a:rPr kumimoji="1" lang="en-US" altLang="zh-CN"/>
              <a:t>How to Avoid Overfitting?</a:t>
            </a:r>
            <a:endParaRPr kumimoji="1" lang="zh-CN" altLang="en-US"/>
          </a:p>
        </p:txBody>
      </p:sp>
      <p:sp>
        <p:nvSpPr>
          <p:cNvPr id="3" name="Content Placeholder 2">
            <a:extLst>
              <a:ext uri="{FF2B5EF4-FFF2-40B4-BE49-F238E27FC236}">
                <a16:creationId xmlns:a16="http://schemas.microsoft.com/office/drawing/2014/main" id="{B189E0A9-5E1E-5D41-8BFA-63B50713004F}"/>
              </a:ext>
            </a:extLst>
          </p:cNvPr>
          <p:cNvSpPr>
            <a:spLocks noGrp="1"/>
          </p:cNvSpPr>
          <p:nvPr>
            <p:ph idx="1"/>
          </p:nvPr>
        </p:nvSpPr>
        <p:spPr/>
        <p:txBody>
          <a:bodyPr>
            <a:normAutofit lnSpcReduction="10000"/>
          </a:bodyPr>
          <a:lstStyle/>
          <a:p>
            <a:r>
              <a:rPr kumimoji="1" lang="en-US" altLang="zh-CN"/>
              <a:t>Regularization</a:t>
            </a:r>
          </a:p>
          <a:p>
            <a:pPr lvl="1"/>
            <a:r>
              <a:rPr kumimoji="1" lang="en-US" altLang="zh-CN"/>
              <a:t>L2 regularization</a:t>
            </a:r>
          </a:p>
          <a:p>
            <a:pPr lvl="1"/>
            <a:r>
              <a:rPr kumimoji="1" lang="en-US" altLang="zh-CN"/>
              <a:t>L1 regularization </a:t>
            </a:r>
          </a:p>
          <a:p>
            <a:pPr lvl="1"/>
            <a:r>
              <a:rPr kumimoji="1" lang="en-US" altLang="zh-CN"/>
              <a:t>Max norm</a:t>
            </a:r>
          </a:p>
          <a:p>
            <a:r>
              <a:rPr kumimoji="1" lang="en-US" altLang="zh-CN"/>
              <a:t>Dropout</a:t>
            </a:r>
          </a:p>
          <a:p>
            <a:pPr lvl="1"/>
            <a:r>
              <a:rPr lang="en-US"/>
              <a:t>During training, dropout samples a Neural Network within the full Neural Network, and only updates the parameters of the sampled network based on the input data. </a:t>
            </a:r>
          </a:p>
          <a:p>
            <a:pPr lvl="1"/>
            <a:r>
              <a:rPr lang="en-US"/>
              <a:t>During testing there is no dropout applied</a:t>
            </a:r>
          </a:p>
          <a:p>
            <a:pPr lvl="1"/>
            <a:r>
              <a:rPr lang="en-US"/>
              <a:t>Extremely effective, simple; use it!</a:t>
            </a:r>
          </a:p>
          <a:p>
            <a:r>
              <a:rPr lang="en-US"/>
              <a:t>Max Pooling</a:t>
            </a:r>
          </a:p>
          <a:p>
            <a:pPr lvl="1"/>
            <a:r>
              <a:rPr lang="en-US"/>
              <a:t>Take the local maximum to represent all</a:t>
            </a:r>
          </a:p>
          <a:p>
            <a:pPr marL="0" indent="0">
              <a:buNone/>
            </a:pPr>
            <a:endParaRPr kumimoji="1" lang="zh-CN" altLang="en-US"/>
          </a:p>
        </p:txBody>
      </p:sp>
      <p:sp>
        <p:nvSpPr>
          <p:cNvPr id="4" name="Slide Number Placeholder 3">
            <a:extLst>
              <a:ext uri="{FF2B5EF4-FFF2-40B4-BE49-F238E27FC236}">
                <a16:creationId xmlns:a16="http://schemas.microsoft.com/office/drawing/2014/main" id="{04630CCB-1F30-0F4A-B858-005976AB72F4}"/>
              </a:ext>
            </a:extLst>
          </p:cNvPr>
          <p:cNvSpPr>
            <a:spLocks noGrp="1"/>
          </p:cNvSpPr>
          <p:nvPr>
            <p:ph type="sldNum" sz="quarter" idx="12"/>
          </p:nvPr>
        </p:nvSpPr>
        <p:spPr/>
        <p:txBody>
          <a:bodyPr/>
          <a:lstStyle/>
          <a:p>
            <a:fld id="{E5932E52-A745-554A-9C07-397D5110EB4B}" type="slidenum">
              <a:rPr lang="en-US" smtClean="0"/>
              <a:pPr/>
              <a:t>74</a:t>
            </a:fld>
            <a:endParaRPr lang="en-US"/>
          </a:p>
        </p:txBody>
      </p:sp>
    </p:spTree>
    <p:extLst>
      <p:ext uri="{BB962C8B-B14F-4D97-AF65-F5344CB8AC3E}">
        <p14:creationId xmlns:p14="http://schemas.microsoft.com/office/powerpoint/2010/main" val="36163117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95C1F-DC2C-F144-9CEB-9B32173F7911}"/>
              </a:ext>
            </a:extLst>
          </p:cNvPr>
          <p:cNvSpPr>
            <a:spLocks noGrp="1"/>
          </p:cNvSpPr>
          <p:nvPr>
            <p:ph type="title"/>
          </p:nvPr>
        </p:nvSpPr>
        <p:spPr/>
        <p:txBody>
          <a:bodyPr/>
          <a:lstStyle/>
          <a:p>
            <a:r>
              <a:rPr lang="en-US"/>
              <a:t>Regularization - Dropout</a:t>
            </a:r>
          </a:p>
        </p:txBody>
      </p:sp>
      <p:sp>
        <p:nvSpPr>
          <p:cNvPr id="3" name="Content Placeholder 2">
            <a:extLst>
              <a:ext uri="{FF2B5EF4-FFF2-40B4-BE49-F238E27FC236}">
                <a16:creationId xmlns:a16="http://schemas.microsoft.com/office/drawing/2014/main" id="{5729CE45-2C02-4C40-95CA-6F8B480B35D6}"/>
              </a:ext>
            </a:extLst>
          </p:cNvPr>
          <p:cNvSpPr>
            <a:spLocks noGrp="1"/>
          </p:cNvSpPr>
          <p:nvPr>
            <p:ph idx="1"/>
          </p:nvPr>
        </p:nvSpPr>
        <p:spPr/>
        <p:txBody>
          <a:bodyPr/>
          <a:lstStyle/>
          <a:p>
            <a:r>
              <a:rPr lang="en-US"/>
              <a:t>Dropout: In each forward pass, randomly set some neurons to zero Probability of dropping is a hyperparameter; 0.5 is common</a:t>
            </a:r>
          </a:p>
        </p:txBody>
      </p:sp>
      <p:sp>
        <p:nvSpPr>
          <p:cNvPr id="4" name="Slide Number Placeholder 3">
            <a:extLst>
              <a:ext uri="{FF2B5EF4-FFF2-40B4-BE49-F238E27FC236}">
                <a16:creationId xmlns:a16="http://schemas.microsoft.com/office/drawing/2014/main" id="{851E4FB0-7C34-8849-BB07-CC228159D691}"/>
              </a:ext>
            </a:extLst>
          </p:cNvPr>
          <p:cNvSpPr>
            <a:spLocks noGrp="1"/>
          </p:cNvSpPr>
          <p:nvPr>
            <p:ph type="sldNum" sz="quarter" idx="12"/>
          </p:nvPr>
        </p:nvSpPr>
        <p:spPr/>
        <p:txBody>
          <a:bodyPr/>
          <a:lstStyle/>
          <a:p>
            <a:fld id="{E5932E52-A745-554A-9C07-397D5110EB4B}" type="slidenum">
              <a:rPr lang="en-US" smtClean="0"/>
              <a:pPr/>
              <a:t>75</a:t>
            </a:fld>
            <a:endParaRPr lang="en-US"/>
          </a:p>
        </p:txBody>
      </p:sp>
      <p:pic>
        <p:nvPicPr>
          <p:cNvPr id="5" name="Picture 4">
            <a:extLst>
              <a:ext uri="{FF2B5EF4-FFF2-40B4-BE49-F238E27FC236}">
                <a16:creationId xmlns:a16="http://schemas.microsoft.com/office/drawing/2014/main" id="{A6F955B1-92AF-E347-AD88-FE54D9F7AE01}"/>
              </a:ext>
            </a:extLst>
          </p:cNvPr>
          <p:cNvPicPr>
            <a:picLocks noChangeAspect="1"/>
          </p:cNvPicPr>
          <p:nvPr/>
        </p:nvPicPr>
        <p:blipFill>
          <a:blip r:embed="rId3"/>
          <a:stretch>
            <a:fillRect/>
          </a:stretch>
        </p:blipFill>
        <p:spPr>
          <a:xfrm>
            <a:off x="888642" y="2475594"/>
            <a:ext cx="7366715" cy="2931480"/>
          </a:xfrm>
          <a:prstGeom prst="rect">
            <a:avLst/>
          </a:prstGeom>
        </p:spPr>
      </p:pic>
    </p:spTree>
    <p:extLst>
      <p:ext uri="{BB962C8B-B14F-4D97-AF65-F5344CB8AC3E}">
        <p14:creationId xmlns:p14="http://schemas.microsoft.com/office/powerpoint/2010/main" val="25225452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D3F16-2552-7C45-87A7-60BFB229EB06}"/>
              </a:ext>
            </a:extLst>
          </p:cNvPr>
          <p:cNvSpPr>
            <a:spLocks noGrp="1"/>
          </p:cNvSpPr>
          <p:nvPr>
            <p:ph type="title"/>
          </p:nvPr>
        </p:nvSpPr>
        <p:spPr/>
        <p:txBody>
          <a:bodyPr/>
          <a:lstStyle/>
          <a:p>
            <a:r>
              <a:rPr lang="en-US"/>
              <a:t>Why Dropout Works?</a:t>
            </a:r>
          </a:p>
        </p:txBody>
      </p:sp>
      <p:sp>
        <p:nvSpPr>
          <p:cNvPr id="3" name="Content Placeholder 2">
            <a:extLst>
              <a:ext uri="{FF2B5EF4-FFF2-40B4-BE49-F238E27FC236}">
                <a16:creationId xmlns:a16="http://schemas.microsoft.com/office/drawing/2014/main" id="{8C8F4D8E-A5FE-C646-8B75-28C8CF5F9236}"/>
              </a:ext>
            </a:extLst>
          </p:cNvPr>
          <p:cNvSpPr>
            <a:spLocks noGrp="1"/>
          </p:cNvSpPr>
          <p:nvPr>
            <p:ph idx="1"/>
          </p:nvPr>
        </p:nvSpPr>
        <p:spPr/>
        <p:txBody>
          <a:bodyPr/>
          <a:lstStyle/>
          <a:p>
            <a:r>
              <a:rPr lang="en-US"/>
              <a:t>Forces the network to have a redundant representation</a:t>
            </a:r>
          </a:p>
          <a:p>
            <a:r>
              <a:rPr lang="en-US"/>
              <a:t>Prevents co-adaptation of features</a:t>
            </a:r>
          </a:p>
        </p:txBody>
      </p:sp>
      <p:sp>
        <p:nvSpPr>
          <p:cNvPr id="4" name="Slide Number Placeholder 3">
            <a:extLst>
              <a:ext uri="{FF2B5EF4-FFF2-40B4-BE49-F238E27FC236}">
                <a16:creationId xmlns:a16="http://schemas.microsoft.com/office/drawing/2014/main" id="{45A1B4F3-6160-604C-8EE9-55B47EC9626C}"/>
              </a:ext>
            </a:extLst>
          </p:cNvPr>
          <p:cNvSpPr>
            <a:spLocks noGrp="1"/>
          </p:cNvSpPr>
          <p:nvPr>
            <p:ph type="sldNum" sz="quarter" idx="12"/>
          </p:nvPr>
        </p:nvSpPr>
        <p:spPr/>
        <p:txBody>
          <a:bodyPr/>
          <a:lstStyle/>
          <a:p>
            <a:fld id="{E5932E52-A745-554A-9C07-397D5110EB4B}" type="slidenum">
              <a:rPr lang="en-US" smtClean="0"/>
              <a:pPr/>
              <a:t>76</a:t>
            </a:fld>
            <a:endParaRPr lang="en-US"/>
          </a:p>
        </p:txBody>
      </p:sp>
      <p:pic>
        <p:nvPicPr>
          <p:cNvPr id="5" name="Picture 4">
            <a:extLst>
              <a:ext uri="{FF2B5EF4-FFF2-40B4-BE49-F238E27FC236}">
                <a16:creationId xmlns:a16="http://schemas.microsoft.com/office/drawing/2014/main" id="{8FD70912-9E1A-0349-9898-107B93959A55}"/>
              </a:ext>
            </a:extLst>
          </p:cNvPr>
          <p:cNvPicPr>
            <a:picLocks noChangeAspect="1"/>
          </p:cNvPicPr>
          <p:nvPr/>
        </p:nvPicPr>
        <p:blipFill>
          <a:blip r:embed="rId3"/>
          <a:stretch>
            <a:fillRect/>
          </a:stretch>
        </p:blipFill>
        <p:spPr>
          <a:xfrm>
            <a:off x="1239681" y="1722544"/>
            <a:ext cx="7363406" cy="3461338"/>
          </a:xfrm>
          <a:prstGeom prst="rect">
            <a:avLst/>
          </a:prstGeom>
        </p:spPr>
      </p:pic>
    </p:spTree>
    <p:extLst>
      <p:ext uri="{BB962C8B-B14F-4D97-AF65-F5344CB8AC3E}">
        <p14:creationId xmlns:p14="http://schemas.microsoft.com/office/powerpoint/2010/main" val="7703783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7BC05-8E71-A345-88FE-9A781DD79834}"/>
              </a:ext>
            </a:extLst>
          </p:cNvPr>
          <p:cNvSpPr>
            <a:spLocks noGrp="1"/>
          </p:cNvSpPr>
          <p:nvPr>
            <p:ph type="title"/>
          </p:nvPr>
        </p:nvSpPr>
        <p:spPr/>
        <p:txBody>
          <a:bodyPr/>
          <a:lstStyle/>
          <a:p>
            <a:r>
              <a:rPr lang="en-US"/>
              <a:t>Dropout at Test Time</a:t>
            </a:r>
          </a:p>
        </p:txBody>
      </p:sp>
      <p:sp>
        <p:nvSpPr>
          <p:cNvPr id="3" name="Content Placeholder 2">
            <a:extLst>
              <a:ext uri="{FF2B5EF4-FFF2-40B4-BE49-F238E27FC236}">
                <a16:creationId xmlns:a16="http://schemas.microsoft.com/office/drawing/2014/main" id="{9FC0AE0E-9174-4E4C-B81E-408ABF301322}"/>
              </a:ext>
            </a:extLst>
          </p:cNvPr>
          <p:cNvSpPr>
            <a:spLocks noGrp="1"/>
          </p:cNvSpPr>
          <p:nvPr>
            <p:ph idx="1"/>
          </p:nvPr>
        </p:nvSpPr>
        <p:spPr/>
        <p:txBody>
          <a:bodyPr/>
          <a:lstStyle/>
          <a:p>
            <a:r>
              <a:rPr lang="en-US"/>
              <a:t>At test time all neurons are active always</a:t>
            </a:r>
          </a:p>
          <a:p>
            <a:r>
              <a:rPr lang="en-US"/>
              <a:t>We must scale the activations so that for each neuron: output at test time = expected output at training time </a:t>
            </a:r>
          </a:p>
          <a:p>
            <a:pPr lvl="1"/>
            <a:r>
              <a:rPr lang="en-US"/>
              <a:t>Drop in training -&gt; scale at test time</a:t>
            </a:r>
          </a:p>
          <a:p>
            <a:pPr lvl="1"/>
            <a:r>
              <a:rPr lang="en-US"/>
              <a:t>Drop in training and scaled -&gt; test time is unchanged</a:t>
            </a:r>
          </a:p>
        </p:txBody>
      </p:sp>
      <p:sp>
        <p:nvSpPr>
          <p:cNvPr id="4" name="Slide Number Placeholder 3">
            <a:extLst>
              <a:ext uri="{FF2B5EF4-FFF2-40B4-BE49-F238E27FC236}">
                <a16:creationId xmlns:a16="http://schemas.microsoft.com/office/drawing/2014/main" id="{F16D895F-F523-6943-B265-729B9CB2AC37}"/>
              </a:ext>
            </a:extLst>
          </p:cNvPr>
          <p:cNvSpPr>
            <a:spLocks noGrp="1"/>
          </p:cNvSpPr>
          <p:nvPr>
            <p:ph type="sldNum" sz="quarter" idx="12"/>
          </p:nvPr>
        </p:nvSpPr>
        <p:spPr/>
        <p:txBody>
          <a:bodyPr/>
          <a:lstStyle/>
          <a:p>
            <a:fld id="{E5932E52-A745-554A-9C07-397D5110EB4B}" type="slidenum">
              <a:rPr lang="en-US" smtClean="0"/>
              <a:pPr/>
              <a:t>77</a:t>
            </a:fld>
            <a:endParaRPr lang="en-US"/>
          </a:p>
        </p:txBody>
      </p:sp>
    </p:spTree>
    <p:extLst>
      <p:ext uri="{BB962C8B-B14F-4D97-AF65-F5344CB8AC3E}">
        <p14:creationId xmlns:p14="http://schemas.microsoft.com/office/powerpoint/2010/main" val="22810132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3ECD4-1BFF-F142-9DFA-E8EF3E8CF574}"/>
              </a:ext>
            </a:extLst>
          </p:cNvPr>
          <p:cNvSpPr>
            <a:spLocks noGrp="1"/>
          </p:cNvSpPr>
          <p:nvPr>
            <p:ph type="title"/>
          </p:nvPr>
        </p:nvSpPr>
        <p:spPr/>
        <p:txBody>
          <a:bodyPr/>
          <a:lstStyle/>
          <a:p>
            <a:r>
              <a:rPr lang="en-US"/>
              <a:t>Max-Pooling</a:t>
            </a:r>
          </a:p>
        </p:txBody>
      </p:sp>
      <p:sp>
        <p:nvSpPr>
          <p:cNvPr id="3" name="Content Placeholder 2">
            <a:extLst>
              <a:ext uri="{FF2B5EF4-FFF2-40B4-BE49-F238E27FC236}">
                <a16:creationId xmlns:a16="http://schemas.microsoft.com/office/drawing/2014/main" id="{48384602-0A81-AD44-9322-A693D9F7CA56}"/>
              </a:ext>
            </a:extLst>
          </p:cNvPr>
          <p:cNvSpPr>
            <a:spLocks noGrp="1"/>
          </p:cNvSpPr>
          <p:nvPr>
            <p:ph idx="1"/>
          </p:nvPr>
        </p:nvSpPr>
        <p:spPr>
          <a:xfrm>
            <a:off x="0" y="531118"/>
            <a:ext cx="4320330" cy="5180227"/>
          </a:xfrm>
        </p:spPr>
        <p:txBody>
          <a:bodyPr>
            <a:normAutofit fontScale="92500" lnSpcReduction="10000"/>
          </a:bodyPr>
          <a:lstStyle/>
          <a:p>
            <a:r>
              <a:rPr lang="en-US"/>
              <a:t>Max pooling is a </a:t>
            </a:r>
            <a:r>
              <a:rPr lang="en-US" b="1"/>
              <a:t>sample-based discretization process</a:t>
            </a:r>
            <a:r>
              <a:rPr lang="en-US"/>
              <a:t>. </a:t>
            </a:r>
          </a:p>
          <a:p>
            <a:r>
              <a:rPr lang="en-US"/>
              <a:t>The objective is to down-sample an input representation (image, hidden-layer output matrix, etc.), reducing its dimensionality and allowing for assumptions to be made about features contained in the sub-regions binned. </a:t>
            </a:r>
          </a:p>
        </p:txBody>
      </p:sp>
      <p:sp>
        <p:nvSpPr>
          <p:cNvPr id="4" name="Slide Number Placeholder 3">
            <a:extLst>
              <a:ext uri="{FF2B5EF4-FFF2-40B4-BE49-F238E27FC236}">
                <a16:creationId xmlns:a16="http://schemas.microsoft.com/office/drawing/2014/main" id="{A5218523-77B4-044A-AF1F-AEFCA646D2AE}"/>
              </a:ext>
            </a:extLst>
          </p:cNvPr>
          <p:cNvSpPr>
            <a:spLocks noGrp="1"/>
          </p:cNvSpPr>
          <p:nvPr>
            <p:ph type="sldNum" sz="quarter" idx="12"/>
          </p:nvPr>
        </p:nvSpPr>
        <p:spPr/>
        <p:txBody>
          <a:bodyPr/>
          <a:lstStyle/>
          <a:p>
            <a:fld id="{E5932E52-A745-554A-9C07-397D5110EB4B}" type="slidenum">
              <a:rPr lang="en-US" smtClean="0"/>
              <a:pPr/>
              <a:t>78</a:t>
            </a:fld>
            <a:endParaRPr lang="en-US"/>
          </a:p>
        </p:txBody>
      </p:sp>
      <p:pic>
        <p:nvPicPr>
          <p:cNvPr id="5" name="Picture 4">
            <a:extLst>
              <a:ext uri="{FF2B5EF4-FFF2-40B4-BE49-F238E27FC236}">
                <a16:creationId xmlns:a16="http://schemas.microsoft.com/office/drawing/2014/main" id="{97FCD62D-8824-314B-AEFC-447B50D10362}"/>
              </a:ext>
            </a:extLst>
          </p:cNvPr>
          <p:cNvPicPr>
            <a:picLocks noChangeAspect="1"/>
          </p:cNvPicPr>
          <p:nvPr/>
        </p:nvPicPr>
        <p:blipFill>
          <a:blip r:embed="rId2"/>
          <a:stretch>
            <a:fillRect/>
          </a:stretch>
        </p:blipFill>
        <p:spPr>
          <a:xfrm>
            <a:off x="4412893" y="650935"/>
            <a:ext cx="4731107" cy="3862342"/>
          </a:xfrm>
          <a:prstGeom prst="rect">
            <a:avLst/>
          </a:prstGeom>
        </p:spPr>
      </p:pic>
    </p:spTree>
    <p:extLst>
      <p:ext uri="{BB962C8B-B14F-4D97-AF65-F5344CB8AC3E}">
        <p14:creationId xmlns:p14="http://schemas.microsoft.com/office/powerpoint/2010/main" val="17582954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CABC4-E0E2-1047-A893-BBFDD636CE2F}"/>
              </a:ext>
            </a:extLst>
          </p:cNvPr>
          <p:cNvSpPr>
            <a:spLocks noGrp="1"/>
          </p:cNvSpPr>
          <p:nvPr>
            <p:ph type="title"/>
          </p:nvPr>
        </p:nvSpPr>
        <p:spPr/>
        <p:txBody>
          <a:bodyPr/>
          <a:lstStyle/>
          <a:p>
            <a:r>
              <a:rPr kumimoji="1" lang="en-US" altLang="zh-CN"/>
              <a:t>What if We Don‘t Have Many Data?</a:t>
            </a:r>
            <a:endParaRPr kumimoji="1" lang="zh-CN" altLang="en-US"/>
          </a:p>
        </p:txBody>
      </p:sp>
      <p:sp>
        <p:nvSpPr>
          <p:cNvPr id="3" name="Content Placeholder 2">
            <a:extLst>
              <a:ext uri="{FF2B5EF4-FFF2-40B4-BE49-F238E27FC236}">
                <a16:creationId xmlns:a16="http://schemas.microsoft.com/office/drawing/2014/main" id="{8B32666B-1E9A-7644-BC16-F141C04C08BD}"/>
              </a:ext>
            </a:extLst>
          </p:cNvPr>
          <p:cNvSpPr>
            <a:spLocks noGrp="1"/>
          </p:cNvSpPr>
          <p:nvPr>
            <p:ph idx="1"/>
          </p:nvPr>
        </p:nvSpPr>
        <p:spPr/>
        <p:txBody>
          <a:bodyPr/>
          <a:lstStyle/>
          <a:p>
            <a:r>
              <a:rPr kumimoji="1" lang="en-US" altLang="zh-CN"/>
              <a:t>Image data augmentation</a:t>
            </a:r>
          </a:p>
          <a:p>
            <a:pPr lvl="1"/>
            <a:r>
              <a:rPr kumimoji="1" lang="en-US" altLang="zh-CN"/>
              <a:t>Flipping, crop, and rotation</a:t>
            </a:r>
          </a:p>
          <a:p>
            <a:pPr lvl="1"/>
            <a:r>
              <a:rPr kumimoji="1" lang="en-US" altLang="zh-CN"/>
              <a:t>Combination: translation, rotation, stretching, shearing, lens distortions</a:t>
            </a:r>
          </a:p>
          <a:p>
            <a:pPr lvl="1"/>
            <a:r>
              <a:rPr kumimoji="1" lang="en-US" altLang="zh-CN"/>
              <a:t>Color alternation</a:t>
            </a:r>
          </a:p>
          <a:p>
            <a:r>
              <a:rPr kumimoji="1" lang="en-US" altLang="zh-CN"/>
              <a:t>Other data?</a:t>
            </a:r>
            <a:endParaRPr kumimoji="1" lang="zh-CN" altLang="en-US"/>
          </a:p>
        </p:txBody>
      </p:sp>
      <p:sp>
        <p:nvSpPr>
          <p:cNvPr id="4" name="Slide Number Placeholder 3">
            <a:extLst>
              <a:ext uri="{FF2B5EF4-FFF2-40B4-BE49-F238E27FC236}">
                <a16:creationId xmlns:a16="http://schemas.microsoft.com/office/drawing/2014/main" id="{207AE129-7CAD-5447-87BB-F3DBCF0B8C91}"/>
              </a:ext>
            </a:extLst>
          </p:cNvPr>
          <p:cNvSpPr>
            <a:spLocks noGrp="1"/>
          </p:cNvSpPr>
          <p:nvPr>
            <p:ph type="sldNum" sz="quarter" idx="12"/>
          </p:nvPr>
        </p:nvSpPr>
        <p:spPr/>
        <p:txBody>
          <a:bodyPr/>
          <a:lstStyle/>
          <a:p>
            <a:fld id="{E5932E52-A745-554A-9C07-397D5110EB4B}" type="slidenum">
              <a:rPr lang="en-US" smtClean="0"/>
              <a:pPr/>
              <a:t>79</a:t>
            </a:fld>
            <a:endParaRPr lang="en-US"/>
          </a:p>
        </p:txBody>
      </p:sp>
    </p:spTree>
    <p:extLst>
      <p:ext uri="{BB962C8B-B14F-4D97-AF65-F5344CB8AC3E}">
        <p14:creationId xmlns:p14="http://schemas.microsoft.com/office/powerpoint/2010/main" val="779737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9B21C-C807-554E-8CE7-A438900CD3F6}"/>
              </a:ext>
            </a:extLst>
          </p:cNvPr>
          <p:cNvSpPr>
            <a:spLocks noGrp="1"/>
          </p:cNvSpPr>
          <p:nvPr>
            <p:ph type="title"/>
          </p:nvPr>
        </p:nvSpPr>
        <p:spPr/>
        <p:txBody>
          <a:bodyPr/>
          <a:lstStyle/>
          <a:p>
            <a:r>
              <a:rPr lang="en-US"/>
              <a:t>Activation Functions</a:t>
            </a:r>
          </a:p>
        </p:txBody>
      </p:sp>
      <p:sp>
        <p:nvSpPr>
          <p:cNvPr id="3" name="Text Placeholder 2">
            <a:extLst>
              <a:ext uri="{FF2B5EF4-FFF2-40B4-BE49-F238E27FC236}">
                <a16:creationId xmlns:a16="http://schemas.microsoft.com/office/drawing/2014/main" id="{95585FFD-73D5-6941-8FBC-7411C9AFAB4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DB5425D-3A57-E142-9C9B-F1E89BF58335}"/>
              </a:ext>
            </a:extLst>
          </p:cNvPr>
          <p:cNvSpPr>
            <a:spLocks noGrp="1"/>
          </p:cNvSpPr>
          <p:nvPr>
            <p:ph type="sldNum" sz="quarter" idx="12"/>
          </p:nvPr>
        </p:nvSpPr>
        <p:spPr/>
        <p:txBody>
          <a:bodyPr/>
          <a:lstStyle/>
          <a:p>
            <a:fld id="{E5932E52-A745-554A-9C07-397D5110EB4B}" type="slidenum">
              <a:rPr lang="en-US" smtClean="0"/>
              <a:pPr/>
              <a:t>8</a:t>
            </a:fld>
            <a:endParaRPr lang="en-US"/>
          </a:p>
        </p:txBody>
      </p:sp>
      <p:pic>
        <p:nvPicPr>
          <p:cNvPr id="5" name="Picture 4">
            <a:extLst>
              <a:ext uri="{FF2B5EF4-FFF2-40B4-BE49-F238E27FC236}">
                <a16:creationId xmlns:a16="http://schemas.microsoft.com/office/drawing/2014/main" id="{D710BAFC-214F-2443-B892-2156DB783E67}"/>
              </a:ext>
            </a:extLst>
          </p:cNvPr>
          <p:cNvPicPr>
            <a:picLocks noChangeAspect="1"/>
          </p:cNvPicPr>
          <p:nvPr/>
        </p:nvPicPr>
        <p:blipFill>
          <a:blip r:embed="rId3"/>
          <a:stretch>
            <a:fillRect/>
          </a:stretch>
        </p:blipFill>
        <p:spPr>
          <a:xfrm>
            <a:off x="4722004" y="3572337"/>
            <a:ext cx="4119056" cy="1995567"/>
          </a:xfrm>
          <a:prstGeom prst="rect">
            <a:avLst/>
          </a:prstGeom>
        </p:spPr>
      </p:pic>
      <p:pic>
        <p:nvPicPr>
          <p:cNvPr id="6" name="Picture 5">
            <a:extLst>
              <a:ext uri="{FF2B5EF4-FFF2-40B4-BE49-F238E27FC236}">
                <a16:creationId xmlns:a16="http://schemas.microsoft.com/office/drawing/2014/main" id="{BD75AE19-BFC9-0445-A396-CC1E3C39B718}"/>
              </a:ext>
            </a:extLst>
          </p:cNvPr>
          <p:cNvPicPr>
            <a:picLocks noChangeAspect="1"/>
          </p:cNvPicPr>
          <p:nvPr/>
        </p:nvPicPr>
        <p:blipFill>
          <a:blip r:embed="rId4"/>
          <a:stretch>
            <a:fillRect/>
          </a:stretch>
        </p:blipFill>
        <p:spPr>
          <a:xfrm>
            <a:off x="229257" y="3836540"/>
            <a:ext cx="4418942" cy="1613264"/>
          </a:xfrm>
          <a:prstGeom prst="rect">
            <a:avLst/>
          </a:prstGeom>
        </p:spPr>
      </p:pic>
      <p:pic>
        <p:nvPicPr>
          <p:cNvPr id="7" name="Picture 6">
            <a:extLst>
              <a:ext uri="{FF2B5EF4-FFF2-40B4-BE49-F238E27FC236}">
                <a16:creationId xmlns:a16="http://schemas.microsoft.com/office/drawing/2014/main" id="{44343EF0-51FD-524B-A1DD-D789794C3EE7}"/>
              </a:ext>
            </a:extLst>
          </p:cNvPr>
          <p:cNvPicPr>
            <a:picLocks noChangeAspect="1"/>
          </p:cNvPicPr>
          <p:nvPr/>
        </p:nvPicPr>
        <p:blipFill>
          <a:blip r:embed="rId5"/>
          <a:stretch>
            <a:fillRect/>
          </a:stretch>
        </p:blipFill>
        <p:spPr>
          <a:xfrm>
            <a:off x="2669864" y="2488206"/>
            <a:ext cx="2997200" cy="1041400"/>
          </a:xfrm>
          <a:prstGeom prst="rect">
            <a:avLst/>
          </a:prstGeom>
        </p:spPr>
      </p:pic>
      <mc:AlternateContent xmlns:mc="http://schemas.openxmlformats.org/markup-compatibility/2006" xmlns:p14="http://schemas.microsoft.com/office/powerpoint/2010/main">
        <mc:Choice Requires="p14">
          <p:contentPart p14:bwMode="auto" r:id="rId6">
            <p14:nvContentPartPr>
              <p14:cNvPr id="10" name="Ink 10">
                <a:extLst>
                  <a:ext uri="{FF2B5EF4-FFF2-40B4-BE49-F238E27FC236}">
                    <a16:creationId xmlns:a16="http://schemas.microsoft.com/office/drawing/2014/main" id="{060A93D8-B7DE-B125-B033-F4C219CD0CBE}"/>
                  </a:ext>
                </a:extLst>
              </p14:cNvPr>
              <p14:cNvContentPartPr/>
              <p14:nvPr/>
            </p14:nvContentPartPr>
            <p14:xfrm>
              <a:off x="4434350" y="3190650"/>
              <a:ext cx="362520" cy="111240"/>
            </p14:xfrm>
          </p:contentPart>
        </mc:Choice>
        <mc:Fallback xmlns="">
          <p:pic>
            <p:nvPicPr>
              <p:cNvPr id="10" name="Ink 10">
                <a:extLst>
                  <a:ext uri="{FF2B5EF4-FFF2-40B4-BE49-F238E27FC236}">
                    <a16:creationId xmlns:a16="http://schemas.microsoft.com/office/drawing/2014/main" id="{060A93D8-B7DE-B125-B033-F4C219CD0CBE}"/>
                  </a:ext>
                </a:extLst>
              </p:cNvPr>
              <p:cNvPicPr/>
              <p:nvPr/>
            </p:nvPicPr>
            <p:blipFill>
              <a:blip r:embed="rId7"/>
              <a:stretch>
                <a:fillRect/>
              </a:stretch>
            </p:blipFill>
            <p:spPr>
              <a:xfrm>
                <a:off x="4418870" y="3175170"/>
                <a:ext cx="39312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9">
                <a:extLst>
                  <a:ext uri="{FF2B5EF4-FFF2-40B4-BE49-F238E27FC236}">
                    <a16:creationId xmlns:a16="http://schemas.microsoft.com/office/drawing/2014/main" id="{EAE1D703-0F35-581E-AB5B-D8B2764E4A6B}"/>
                  </a:ext>
                </a:extLst>
              </p14:cNvPr>
              <p14:cNvContentPartPr/>
              <p14:nvPr/>
            </p14:nvContentPartPr>
            <p14:xfrm>
              <a:off x="3465950" y="2391810"/>
              <a:ext cx="2032200" cy="1300680"/>
            </p14:xfrm>
          </p:contentPart>
        </mc:Choice>
        <mc:Fallback xmlns="">
          <p:pic>
            <p:nvPicPr>
              <p:cNvPr id="19" name="Ink 19">
                <a:extLst>
                  <a:ext uri="{FF2B5EF4-FFF2-40B4-BE49-F238E27FC236}">
                    <a16:creationId xmlns:a16="http://schemas.microsoft.com/office/drawing/2014/main" id="{EAE1D703-0F35-581E-AB5B-D8B2764E4A6B}"/>
                  </a:ext>
                </a:extLst>
              </p:cNvPr>
              <p:cNvPicPr/>
              <p:nvPr/>
            </p:nvPicPr>
            <p:blipFill>
              <a:blip r:embed="rId9"/>
              <a:stretch>
                <a:fillRect/>
              </a:stretch>
            </p:blipFill>
            <p:spPr>
              <a:xfrm>
                <a:off x="3450473" y="2376334"/>
                <a:ext cx="2062795" cy="1331272"/>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0" name="Ink 30">
                <a:extLst>
                  <a:ext uri="{FF2B5EF4-FFF2-40B4-BE49-F238E27FC236}">
                    <a16:creationId xmlns:a16="http://schemas.microsoft.com/office/drawing/2014/main" id="{371404CC-56DE-C2FC-74B1-EBA429F6D084}"/>
                  </a:ext>
                </a:extLst>
              </p14:cNvPr>
              <p14:cNvContentPartPr/>
              <p14:nvPr/>
            </p14:nvContentPartPr>
            <p14:xfrm>
              <a:off x="3645950" y="1896450"/>
              <a:ext cx="3899880" cy="728640"/>
            </p14:xfrm>
          </p:contentPart>
        </mc:Choice>
        <mc:Fallback xmlns="">
          <p:pic>
            <p:nvPicPr>
              <p:cNvPr id="30" name="Ink 30">
                <a:extLst>
                  <a:ext uri="{FF2B5EF4-FFF2-40B4-BE49-F238E27FC236}">
                    <a16:creationId xmlns:a16="http://schemas.microsoft.com/office/drawing/2014/main" id="{371404CC-56DE-C2FC-74B1-EBA429F6D084}"/>
                  </a:ext>
                </a:extLst>
              </p:cNvPr>
              <p:cNvPicPr/>
              <p:nvPr/>
            </p:nvPicPr>
            <p:blipFill>
              <a:blip r:embed="rId11"/>
              <a:stretch>
                <a:fillRect/>
              </a:stretch>
            </p:blipFill>
            <p:spPr>
              <a:xfrm>
                <a:off x="3630471" y="1880962"/>
                <a:ext cx="3930477" cy="759255"/>
              </a:xfrm>
              <a:prstGeom prst="rect">
                <a:avLst/>
              </a:prstGeom>
            </p:spPr>
          </p:pic>
        </mc:Fallback>
      </mc:AlternateContent>
    </p:spTree>
    <p:extLst>
      <p:ext uri="{BB962C8B-B14F-4D97-AF65-F5344CB8AC3E}">
        <p14:creationId xmlns:p14="http://schemas.microsoft.com/office/powerpoint/2010/main" val="29650648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A8EE5-7E0E-9141-AEDA-200D843A0BE3}"/>
              </a:ext>
            </a:extLst>
          </p:cNvPr>
          <p:cNvSpPr>
            <a:spLocks noGrp="1"/>
          </p:cNvSpPr>
          <p:nvPr>
            <p:ph type="title"/>
          </p:nvPr>
        </p:nvSpPr>
        <p:spPr/>
        <p:txBody>
          <a:bodyPr/>
          <a:lstStyle/>
          <a:p>
            <a:r>
              <a:rPr kumimoji="1" lang="en-US" altLang="zh-CN"/>
              <a:t>Training Accuracy Decreases</a:t>
            </a:r>
            <a:endParaRPr kumimoji="1" lang="zh-CN" altLang="en-US"/>
          </a:p>
        </p:txBody>
      </p:sp>
      <p:sp>
        <p:nvSpPr>
          <p:cNvPr id="3" name="Content Placeholder 2">
            <a:extLst>
              <a:ext uri="{FF2B5EF4-FFF2-40B4-BE49-F238E27FC236}">
                <a16:creationId xmlns:a16="http://schemas.microsoft.com/office/drawing/2014/main" id="{8E20C12F-643D-4640-A4C6-8B3F1C728F3A}"/>
              </a:ext>
            </a:extLst>
          </p:cNvPr>
          <p:cNvSpPr>
            <a:spLocks noGrp="1"/>
          </p:cNvSpPr>
          <p:nvPr>
            <p:ph idx="1"/>
          </p:nvPr>
        </p:nvSpPr>
        <p:spPr/>
        <p:txBody>
          <a:bodyPr>
            <a:normAutofit lnSpcReduction="10000"/>
          </a:bodyPr>
          <a:lstStyle/>
          <a:p>
            <a:r>
              <a:rPr lang="en-US"/>
              <a:t>Reduce your learning rate to a very small number like 0.001 or even 0.0001.</a:t>
            </a:r>
          </a:p>
          <a:p>
            <a:r>
              <a:rPr lang="en-US"/>
              <a:t>Provide more data.</a:t>
            </a:r>
          </a:p>
          <a:p>
            <a:r>
              <a:rPr lang="en-US"/>
              <a:t>Set Dropout rates to a number like 0.2. Keep them uniform across the network.</a:t>
            </a:r>
          </a:p>
          <a:p>
            <a:r>
              <a:rPr lang="en-US"/>
              <a:t>Try decreasing the batch size.</a:t>
            </a:r>
          </a:p>
          <a:p>
            <a:r>
              <a:rPr lang="en-US"/>
              <a:t>Using appropriate optimizer: You may need to experiment a bit on this. Use different optimizers on the same network, and select an optimizer which gives you the least loss.</a:t>
            </a:r>
          </a:p>
          <a:p>
            <a:r>
              <a:rPr lang="en-US"/>
              <a:t>Accuracy curve</a:t>
            </a:r>
            <a:endParaRPr kumimoji="1" lang="zh-CN" altLang="en-US"/>
          </a:p>
        </p:txBody>
      </p:sp>
      <p:sp>
        <p:nvSpPr>
          <p:cNvPr id="4" name="Slide Number Placeholder 3">
            <a:extLst>
              <a:ext uri="{FF2B5EF4-FFF2-40B4-BE49-F238E27FC236}">
                <a16:creationId xmlns:a16="http://schemas.microsoft.com/office/drawing/2014/main" id="{93EDF176-6785-414C-B144-65EBE4B98DF5}"/>
              </a:ext>
            </a:extLst>
          </p:cNvPr>
          <p:cNvSpPr>
            <a:spLocks noGrp="1"/>
          </p:cNvSpPr>
          <p:nvPr>
            <p:ph type="sldNum" sz="quarter" idx="12"/>
          </p:nvPr>
        </p:nvSpPr>
        <p:spPr/>
        <p:txBody>
          <a:bodyPr/>
          <a:lstStyle/>
          <a:p>
            <a:fld id="{E5932E52-A745-554A-9C07-397D5110EB4B}" type="slidenum">
              <a:rPr lang="en-US" smtClean="0"/>
              <a:pPr/>
              <a:t>80</a:t>
            </a:fld>
            <a:endParaRPr lang="en-US"/>
          </a:p>
        </p:txBody>
      </p:sp>
    </p:spTree>
    <p:extLst>
      <p:ext uri="{BB962C8B-B14F-4D97-AF65-F5344CB8AC3E}">
        <p14:creationId xmlns:p14="http://schemas.microsoft.com/office/powerpoint/2010/main" val="36502509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normAutofit/>
          </a:bodyPr>
          <a:lstStyle/>
          <a:p>
            <a:r>
              <a:rPr lang="en-US"/>
              <a:t>Deep neural network model</a:t>
            </a:r>
          </a:p>
          <a:p>
            <a:r>
              <a:rPr lang="en-US"/>
              <a:t>Model training</a:t>
            </a:r>
          </a:p>
          <a:p>
            <a:r>
              <a:rPr lang="en-US"/>
              <a:t>Practical issues</a:t>
            </a:r>
          </a:p>
          <a:p>
            <a:endParaRPr lang="en-US"/>
          </a:p>
        </p:txBody>
      </p:sp>
      <p:sp>
        <p:nvSpPr>
          <p:cNvPr id="4" name="Slide Number Placeholder 3"/>
          <p:cNvSpPr>
            <a:spLocks noGrp="1"/>
          </p:cNvSpPr>
          <p:nvPr>
            <p:ph type="sldNum" sz="quarter" idx="12"/>
          </p:nvPr>
        </p:nvSpPr>
        <p:spPr/>
        <p:txBody>
          <a:bodyPr/>
          <a:lstStyle/>
          <a:p>
            <a:fld id="{E5932E52-A745-554A-9C07-397D5110EB4B}" type="slidenum">
              <a:rPr lang="en-US" smtClean="0"/>
              <a:pPr/>
              <a:t>81</a:t>
            </a:fld>
            <a:endParaRPr lang="en-US"/>
          </a:p>
        </p:txBody>
      </p:sp>
    </p:spTree>
    <p:extLst>
      <p:ext uri="{BB962C8B-B14F-4D97-AF65-F5344CB8AC3E}">
        <p14:creationId xmlns:p14="http://schemas.microsoft.com/office/powerpoint/2010/main" val="1083234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274E0E6-E5FF-7A4A-A209-2D187E056B7A}"/>
              </a:ext>
            </a:extLst>
          </p:cNvPr>
          <p:cNvPicPr>
            <a:picLocks noChangeAspect="1"/>
          </p:cNvPicPr>
          <p:nvPr/>
        </p:nvPicPr>
        <p:blipFill>
          <a:blip r:embed="rId2"/>
          <a:stretch>
            <a:fillRect/>
          </a:stretch>
        </p:blipFill>
        <p:spPr>
          <a:xfrm>
            <a:off x="7027539" y="4253991"/>
            <a:ext cx="1632016" cy="1439258"/>
          </a:xfrm>
          <a:prstGeom prst="rect">
            <a:avLst/>
          </a:prstGeom>
        </p:spPr>
      </p:pic>
      <p:sp>
        <p:nvSpPr>
          <p:cNvPr id="2" name="Title 1">
            <a:extLst>
              <a:ext uri="{FF2B5EF4-FFF2-40B4-BE49-F238E27FC236}">
                <a16:creationId xmlns:a16="http://schemas.microsoft.com/office/drawing/2014/main" id="{700085F0-DB5E-8D46-B55A-E0DA65A068C1}"/>
              </a:ext>
            </a:extLst>
          </p:cNvPr>
          <p:cNvSpPr>
            <a:spLocks noGrp="1"/>
          </p:cNvSpPr>
          <p:nvPr>
            <p:ph type="title"/>
          </p:nvPr>
        </p:nvSpPr>
        <p:spPr/>
        <p:txBody>
          <a:bodyPr/>
          <a:lstStyle/>
          <a:p>
            <a:r>
              <a:rPr kumimoji="1" lang="en-US" altLang="zh-CN"/>
              <a:t>How to Choose Activation Functions?</a:t>
            </a:r>
            <a:endParaRPr lang="en-US"/>
          </a:p>
        </p:txBody>
      </p:sp>
      <p:sp>
        <p:nvSpPr>
          <p:cNvPr id="3" name="Slide Number Placeholder 2">
            <a:extLst>
              <a:ext uri="{FF2B5EF4-FFF2-40B4-BE49-F238E27FC236}">
                <a16:creationId xmlns:a16="http://schemas.microsoft.com/office/drawing/2014/main" id="{E48EC5F1-C2F6-1340-B55E-56438E04A1EE}"/>
              </a:ext>
            </a:extLst>
          </p:cNvPr>
          <p:cNvSpPr>
            <a:spLocks noGrp="1"/>
          </p:cNvSpPr>
          <p:nvPr>
            <p:ph type="sldNum" sz="quarter" idx="12"/>
          </p:nvPr>
        </p:nvSpPr>
        <p:spPr/>
        <p:txBody>
          <a:bodyPr/>
          <a:lstStyle/>
          <a:p>
            <a:fld id="{E5932E52-A745-554A-9C07-397D5110EB4B}" type="slidenum">
              <a:rPr lang="en-US" smtClean="0"/>
              <a:pPr/>
              <a:t>9</a:t>
            </a:fld>
            <a:endParaRPr lang="en-US"/>
          </a:p>
        </p:txBody>
      </p:sp>
      <p:sp>
        <p:nvSpPr>
          <p:cNvPr id="4" name="Content Placeholder 3">
            <a:extLst>
              <a:ext uri="{FF2B5EF4-FFF2-40B4-BE49-F238E27FC236}">
                <a16:creationId xmlns:a16="http://schemas.microsoft.com/office/drawing/2014/main" id="{6E1C189D-8C45-744D-B5D5-2B6BAB3E136F}"/>
              </a:ext>
            </a:extLst>
          </p:cNvPr>
          <p:cNvSpPr>
            <a:spLocks noGrp="1"/>
          </p:cNvSpPr>
          <p:nvPr>
            <p:ph sz="half" idx="1"/>
          </p:nvPr>
        </p:nvSpPr>
        <p:spPr/>
        <p:txBody>
          <a:bodyPr/>
          <a:lstStyle/>
          <a:p>
            <a:r>
              <a:rPr lang="en-US"/>
              <a:t>Sigmoid</a:t>
            </a:r>
          </a:p>
          <a:p>
            <a:endParaRPr lang="en-US"/>
          </a:p>
          <a:p>
            <a:endParaRPr lang="en-US"/>
          </a:p>
          <a:p>
            <a:endParaRPr lang="en-US"/>
          </a:p>
          <a:p>
            <a:endParaRPr lang="en-US"/>
          </a:p>
          <a:p>
            <a:r>
              <a:rPr lang="en-US"/>
              <a:t>Tanh</a:t>
            </a:r>
          </a:p>
          <a:p>
            <a:endParaRPr lang="en-US"/>
          </a:p>
          <a:p>
            <a:endParaRPr lang="en-US"/>
          </a:p>
          <a:p>
            <a:endParaRPr lang="en-US"/>
          </a:p>
          <a:p>
            <a:r>
              <a:rPr lang="en-US" err="1"/>
              <a:t>ReLU</a:t>
            </a:r>
            <a:endParaRPr lang="en-US"/>
          </a:p>
        </p:txBody>
      </p:sp>
      <p:sp>
        <p:nvSpPr>
          <p:cNvPr id="5" name="Content Placeholder 4">
            <a:extLst>
              <a:ext uri="{FF2B5EF4-FFF2-40B4-BE49-F238E27FC236}">
                <a16:creationId xmlns:a16="http://schemas.microsoft.com/office/drawing/2014/main" id="{EC25EC4A-71AD-F34B-9854-E466AA6D7557}"/>
              </a:ext>
            </a:extLst>
          </p:cNvPr>
          <p:cNvSpPr>
            <a:spLocks noGrp="1"/>
          </p:cNvSpPr>
          <p:nvPr>
            <p:ph sz="half" idx="2"/>
          </p:nvPr>
        </p:nvSpPr>
        <p:spPr/>
        <p:txBody>
          <a:bodyPr/>
          <a:lstStyle/>
          <a:p>
            <a:r>
              <a:rPr lang="en-US"/>
              <a:t>Leaky </a:t>
            </a:r>
            <a:r>
              <a:rPr lang="en-US" err="1"/>
              <a:t>ReLU</a:t>
            </a:r>
            <a:endParaRPr lang="en-US"/>
          </a:p>
          <a:p>
            <a:endParaRPr lang="en-US"/>
          </a:p>
          <a:p>
            <a:endParaRPr lang="en-US"/>
          </a:p>
          <a:p>
            <a:endParaRPr lang="en-US"/>
          </a:p>
          <a:p>
            <a:r>
              <a:rPr lang="en-US" err="1"/>
              <a:t>Maxout</a:t>
            </a:r>
            <a:endParaRPr lang="en-US"/>
          </a:p>
          <a:p>
            <a:endParaRPr lang="en-US"/>
          </a:p>
          <a:p>
            <a:endParaRPr lang="en-US"/>
          </a:p>
          <a:p>
            <a:endParaRPr lang="en-US"/>
          </a:p>
          <a:p>
            <a:endParaRPr lang="en-US"/>
          </a:p>
          <a:p>
            <a:r>
              <a:rPr lang="en-US"/>
              <a:t>ELU - Exponential Linear Unit</a:t>
            </a:r>
          </a:p>
        </p:txBody>
      </p:sp>
      <p:pic>
        <p:nvPicPr>
          <p:cNvPr id="6" name="Picture 5">
            <a:extLst>
              <a:ext uri="{FF2B5EF4-FFF2-40B4-BE49-F238E27FC236}">
                <a16:creationId xmlns:a16="http://schemas.microsoft.com/office/drawing/2014/main" id="{68E88C9D-C59C-034C-ACFD-1ED4AF2F3E4A}"/>
              </a:ext>
            </a:extLst>
          </p:cNvPr>
          <p:cNvPicPr>
            <a:picLocks noChangeAspect="1"/>
          </p:cNvPicPr>
          <p:nvPr/>
        </p:nvPicPr>
        <p:blipFill>
          <a:blip r:embed="rId3"/>
          <a:stretch>
            <a:fillRect/>
          </a:stretch>
        </p:blipFill>
        <p:spPr>
          <a:xfrm>
            <a:off x="1847296" y="595086"/>
            <a:ext cx="2027382" cy="1592943"/>
          </a:xfrm>
          <a:prstGeom prst="rect">
            <a:avLst/>
          </a:prstGeom>
        </p:spPr>
      </p:pic>
      <p:pic>
        <p:nvPicPr>
          <p:cNvPr id="7" name="Picture 6">
            <a:extLst>
              <a:ext uri="{FF2B5EF4-FFF2-40B4-BE49-F238E27FC236}">
                <a16:creationId xmlns:a16="http://schemas.microsoft.com/office/drawing/2014/main" id="{80053C95-4E54-224F-9757-8D538F743211}"/>
              </a:ext>
            </a:extLst>
          </p:cNvPr>
          <p:cNvPicPr>
            <a:picLocks noChangeAspect="1"/>
          </p:cNvPicPr>
          <p:nvPr/>
        </p:nvPicPr>
        <p:blipFill>
          <a:blip r:embed="rId4"/>
          <a:stretch>
            <a:fillRect/>
          </a:stretch>
        </p:blipFill>
        <p:spPr>
          <a:xfrm>
            <a:off x="2013199" y="2308678"/>
            <a:ext cx="1849129" cy="1416957"/>
          </a:xfrm>
          <a:prstGeom prst="rect">
            <a:avLst/>
          </a:prstGeom>
        </p:spPr>
      </p:pic>
      <p:pic>
        <p:nvPicPr>
          <p:cNvPr id="8" name="Picture 7">
            <a:extLst>
              <a:ext uri="{FF2B5EF4-FFF2-40B4-BE49-F238E27FC236}">
                <a16:creationId xmlns:a16="http://schemas.microsoft.com/office/drawing/2014/main" id="{9BD4DCE7-F37D-D048-91BB-5C4CC10753FC}"/>
              </a:ext>
            </a:extLst>
          </p:cNvPr>
          <p:cNvPicPr>
            <a:picLocks noChangeAspect="1"/>
          </p:cNvPicPr>
          <p:nvPr/>
        </p:nvPicPr>
        <p:blipFill>
          <a:blip r:embed="rId5"/>
          <a:stretch>
            <a:fillRect/>
          </a:stretch>
        </p:blipFill>
        <p:spPr>
          <a:xfrm>
            <a:off x="2013199" y="4047533"/>
            <a:ext cx="1933096" cy="1617181"/>
          </a:xfrm>
          <a:prstGeom prst="rect">
            <a:avLst/>
          </a:prstGeom>
        </p:spPr>
      </p:pic>
      <p:pic>
        <p:nvPicPr>
          <p:cNvPr id="9" name="Picture 8">
            <a:extLst>
              <a:ext uri="{FF2B5EF4-FFF2-40B4-BE49-F238E27FC236}">
                <a16:creationId xmlns:a16="http://schemas.microsoft.com/office/drawing/2014/main" id="{5E31F972-740E-DE42-B892-D506742E3027}"/>
              </a:ext>
            </a:extLst>
          </p:cNvPr>
          <p:cNvPicPr>
            <a:picLocks noChangeAspect="1"/>
          </p:cNvPicPr>
          <p:nvPr/>
        </p:nvPicPr>
        <p:blipFill>
          <a:blip r:embed="rId6"/>
          <a:stretch>
            <a:fillRect/>
          </a:stretch>
        </p:blipFill>
        <p:spPr>
          <a:xfrm>
            <a:off x="6785629" y="595086"/>
            <a:ext cx="1734538" cy="1592943"/>
          </a:xfrm>
          <a:prstGeom prst="rect">
            <a:avLst/>
          </a:prstGeom>
        </p:spPr>
      </p:pic>
      <p:pic>
        <p:nvPicPr>
          <p:cNvPr id="11" name="Picture 10">
            <a:extLst>
              <a:ext uri="{FF2B5EF4-FFF2-40B4-BE49-F238E27FC236}">
                <a16:creationId xmlns:a16="http://schemas.microsoft.com/office/drawing/2014/main" id="{A7F40926-CD46-D146-B8AF-F87BFD3907BA}"/>
              </a:ext>
            </a:extLst>
          </p:cNvPr>
          <p:cNvPicPr>
            <a:picLocks noChangeAspect="1"/>
          </p:cNvPicPr>
          <p:nvPr/>
        </p:nvPicPr>
        <p:blipFill>
          <a:blip r:embed="rId7"/>
          <a:stretch>
            <a:fillRect/>
          </a:stretch>
        </p:blipFill>
        <p:spPr>
          <a:xfrm>
            <a:off x="301847" y="1028688"/>
            <a:ext cx="1993184" cy="636826"/>
          </a:xfrm>
          <a:prstGeom prst="rect">
            <a:avLst/>
          </a:prstGeom>
        </p:spPr>
      </p:pic>
      <p:pic>
        <p:nvPicPr>
          <p:cNvPr id="12" name="Picture 11">
            <a:extLst>
              <a:ext uri="{FF2B5EF4-FFF2-40B4-BE49-F238E27FC236}">
                <a16:creationId xmlns:a16="http://schemas.microsoft.com/office/drawing/2014/main" id="{628CAEE9-32CE-0749-A704-8D8EC5AA0FC7}"/>
              </a:ext>
            </a:extLst>
          </p:cNvPr>
          <p:cNvPicPr>
            <a:picLocks noChangeAspect="1"/>
          </p:cNvPicPr>
          <p:nvPr/>
        </p:nvPicPr>
        <p:blipFill>
          <a:blip r:embed="rId8"/>
          <a:stretch>
            <a:fillRect/>
          </a:stretch>
        </p:blipFill>
        <p:spPr>
          <a:xfrm>
            <a:off x="301847" y="3025278"/>
            <a:ext cx="1093728" cy="345880"/>
          </a:xfrm>
          <a:prstGeom prst="rect">
            <a:avLst/>
          </a:prstGeom>
        </p:spPr>
      </p:pic>
      <p:pic>
        <p:nvPicPr>
          <p:cNvPr id="13" name="Picture 12">
            <a:extLst>
              <a:ext uri="{FF2B5EF4-FFF2-40B4-BE49-F238E27FC236}">
                <a16:creationId xmlns:a16="http://schemas.microsoft.com/office/drawing/2014/main" id="{724B43E7-2EC9-3643-8037-70655D31D906}"/>
              </a:ext>
            </a:extLst>
          </p:cNvPr>
          <p:cNvPicPr>
            <a:picLocks noChangeAspect="1"/>
          </p:cNvPicPr>
          <p:nvPr/>
        </p:nvPicPr>
        <p:blipFill>
          <a:blip r:embed="rId9"/>
          <a:stretch>
            <a:fillRect/>
          </a:stretch>
        </p:blipFill>
        <p:spPr>
          <a:xfrm>
            <a:off x="301847" y="4618441"/>
            <a:ext cx="1364824" cy="345880"/>
          </a:xfrm>
          <a:prstGeom prst="rect">
            <a:avLst/>
          </a:prstGeom>
        </p:spPr>
      </p:pic>
      <p:pic>
        <p:nvPicPr>
          <p:cNvPr id="14" name="Picture 13">
            <a:extLst>
              <a:ext uri="{FF2B5EF4-FFF2-40B4-BE49-F238E27FC236}">
                <a16:creationId xmlns:a16="http://schemas.microsoft.com/office/drawing/2014/main" id="{2058444E-EA6A-564E-AE27-A8A41C86DCB3}"/>
              </a:ext>
            </a:extLst>
          </p:cNvPr>
          <p:cNvPicPr>
            <a:picLocks noChangeAspect="1"/>
          </p:cNvPicPr>
          <p:nvPr/>
        </p:nvPicPr>
        <p:blipFill>
          <a:blip r:embed="rId10"/>
          <a:stretch>
            <a:fillRect/>
          </a:stretch>
        </p:blipFill>
        <p:spPr>
          <a:xfrm>
            <a:off x="4918254" y="1040730"/>
            <a:ext cx="1734539" cy="330815"/>
          </a:xfrm>
          <a:prstGeom prst="rect">
            <a:avLst/>
          </a:prstGeom>
        </p:spPr>
      </p:pic>
      <p:pic>
        <p:nvPicPr>
          <p:cNvPr id="15" name="Picture 14">
            <a:extLst>
              <a:ext uri="{FF2B5EF4-FFF2-40B4-BE49-F238E27FC236}">
                <a16:creationId xmlns:a16="http://schemas.microsoft.com/office/drawing/2014/main" id="{EF3850DC-36A2-1041-8D0D-277C4189EB0C}"/>
              </a:ext>
            </a:extLst>
          </p:cNvPr>
          <p:cNvPicPr>
            <a:picLocks noChangeAspect="1"/>
          </p:cNvPicPr>
          <p:nvPr/>
        </p:nvPicPr>
        <p:blipFill>
          <a:blip r:embed="rId11"/>
          <a:stretch>
            <a:fillRect/>
          </a:stretch>
        </p:blipFill>
        <p:spPr>
          <a:xfrm>
            <a:off x="4918254" y="2758249"/>
            <a:ext cx="2821489" cy="295860"/>
          </a:xfrm>
          <a:prstGeom prst="rect">
            <a:avLst/>
          </a:prstGeom>
        </p:spPr>
      </p:pic>
      <p:pic>
        <p:nvPicPr>
          <p:cNvPr id="16" name="Picture 15">
            <a:extLst>
              <a:ext uri="{FF2B5EF4-FFF2-40B4-BE49-F238E27FC236}">
                <a16:creationId xmlns:a16="http://schemas.microsoft.com/office/drawing/2014/main" id="{79A04532-FF39-BD4D-A8A5-07B3FB3CE860}"/>
              </a:ext>
            </a:extLst>
          </p:cNvPr>
          <p:cNvPicPr>
            <a:picLocks noChangeAspect="1"/>
          </p:cNvPicPr>
          <p:nvPr/>
        </p:nvPicPr>
        <p:blipFill rotWithShape="1">
          <a:blip r:embed="rId12"/>
          <a:srcRect t="12042" b="3879"/>
          <a:stretch/>
        </p:blipFill>
        <p:spPr>
          <a:xfrm>
            <a:off x="4423603" y="4715305"/>
            <a:ext cx="2093480" cy="684516"/>
          </a:xfrm>
          <a:prstGeom prst="rect">
            <a:avLst/>
          </a:prstGeom>
        </p:spPr>
      </p:pic>
      <mc:AlternateContent xmlns:mc="http://schemas.openxmlformats.org/markup-compatibility/2006" xmlns:p14="http://schemas.microsoft.com/office/powerpoint/2010/main">
        <mc:Choice Requires="p14">
          <p:contentPart p14:bwMode="auto" r:id="rId13">
            <p14:nvContentPartPr>
              <p14:cNvPr id="17" name="Ink 16">
                <a:extLst>
                  <a:ext uri="{FF2B5EF4-FFF2-40B4-BE49-F238E27FC236}">
                    <a16:creationId xmlns:a16="http://schemas.microsoft.com/office/drawing/2014/main" id="{AFC845ED-237A-2419-26AF-FD6875B9BC61}"/>
                  </a:ext>
                </a:extLst>
              </p14:cNvPr>
              <p14:cNvContentPartPr/>
              <p14:nvPr/>
            </p14:nvContentPartPr>
            <p14:xfrm>
              <a:off x="382910" y="2858370"/>
              <a:ext cx="737640" cy="74520"/>
            </p14:xfrm>
          </p:contentPart>
        </mc:Choice>
        <mc:Fallback xmlns="">
          <p:pic>
            <p:nvPicPr>
              <p:cNvPr id="17" name="Ink 16">
                <a:extLst>
                  <a:ext uri="{FF2B5EF4-FFF2-40B4-BE49-F238E27FC236}">
                    <a16:creationId xmlns:a16="http://schemas.microsoft.com/office/drawing/2014/main" id="{AFC845ED-237A-2419-26AF-FD6875B9BC61}"/>
                  </a:ext>
                </a:extLst>
              </p:cNvPr>
              <p:cNvPicPr/>
              <p:nvPr/>
            </p:nvPicPr>
            <p:blipFill>
              <a:blip r:embed="rId14"/>
              <a:stretch>
                <a:fillRect/>
              </a:stretch>
            </p:blipFill>
            <p:spPr>
              <a:xfrm>
                <a:off x="367430" y="2842815"/>
                <a:ext cx="768240" cy="105269"/>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881B6F10-725F-807E-6279-773518B21CEA}"/>
                  </a:ext>
                </a:extLst>
              </p14:cNvPr>
              <p14:cNvContentPartPr/>
              <p14:nvPr/>
            </p14:nvContentPartPr>
            <p14:xfrm>
              <a:off x="416390" y="4324290"/>
              <a:ext cx="680040" cy="74520"/>
            </p14:xfrm>
          </p:contentPart>
        </mc:Choice>
        <mc:Fallback xmlns="">
          <p:pic>
            <p:nvPicPr>
              <p:cNvPr id="18" name="Ink 17">
                <a:extLst>
                  <a:ext uri="{FF2B5EF4-FFF2-40B4-BE49-F238E27FC236}">
                    <a16:creationId xmlns:a16="http://schemas.microsoft.com/office/drawing/2014/main" id="{881B6F10-725F-807E-6279-773518B21CEA}"/>
                  </a:ext>
                </a:extLst>
              </p:cNvPr>
              <p:cNvPicPr/>
              <p:nvPr/>
            </p:nvPicPr>
            <p:blipFill>
              <a:blip r:embed="rId16"/>
              <a:stretch>
                <a:fillRect/>
              </a:stretch>
            </p:blipFill>
            <p:spPr>
              <a:xfrm>
                <a:off x="400910" y="4308810"/>
                <a:ext cx="7106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Ink 18">
                <a:extLst>
                  <a:ext uri="{FF2B5EF4-FFF2-40B4-BE49-F238E27FC236}">
                    <a16:creationId xmlns:a16="http://schemas.microsoft.com/office/drawing/2014/main" id="{617A3F86-61DF-9DEB-B088-42E55E318ED1}"/>
                  </a:ext>
                </a:extLst>
              </p14:cNvPr>
              <p14:cNvContentPartPr/>
              <p14:nvPr/>
            </p14:nvContentPartPr>
            <p14:xfrm>
              <a:off x="5028710" y="852810"/>
              <a:ext cx="1418040" cy="169560"/>
            </p14:xfrm>
          </p:contentPart>
        </mc:Choice>
        <mc:Fallback xmlns="">
          <p:pic>
            <p:nvPicPr>
              <p:cNvPr id="19" name="Ink 18">
                <a:extLst>
                  <a:ext uri="{FF2B5EF4-FFF2-40B4-BE49-F238E27FC236}">
                    <a16:creationId xmlns:a16="http://schemas.microsoft.com/office/drawing/2014/main" id="{617A3F86-61DF-9DEB-B088-42E55E318ED1}"/>
                  </a:ext>
                </a:extLst>
              </p:cNvPr>
              <p:cNvPicPr/>
              <p:nvPr/>
            </p:nvPicPr>
            <p:blipFill>
              <a:blip r:embed="rId18"/>
              <a:stretch>
                <a:fillRect/>
              </a:stretch>
            </p:blipFill>
            <p:spPr>
              <a:xfrm>
                <a:off x="5013230" y="837330"/>
                <a:ext cx="144864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Ink 19">
                <a:extLst>
                  <a:ext uri="{FF2B5EF4-FFF2-40B4-BE49-F238E27FC236}">
                    <a16:creationId xmlns:a16="http://schemas.microsoft.com/office/drawing/2014/main" id="{2D0D8927-816D-34C6-0916-8EFB94BF269B}"/>
                  </a:ext>
                </a:extLst>
              </p14:cNvPr>
              <p14:cNvContentPartPr/>
              <p14:nvPr/>
            </p14:nvContentPartPr>
            <p14:xfrm>
              <a:off x="4980830" y="2498370"/>
              <a:ext cx="1018080" cy="27000"/>
            </p14:xfrm>
          </p:contentPart>
        </mc:Choice>
        <mc:Fallback xmlns="">
          <p:pic>
            <p:nvPicPr>
              <p:cNvPr id="20" name="Ink 19">
                <a:extLst>
                  <a:ext uri="{FF2B5EF4-FFF2-40B4-BE49-F238E27FC236}">
                    <a16:creationId xmlns:a16="http://schemas.microsoft.com/office/drawing/2014/main" id="{2D0D8927-816D-34C6-0916-8EFB94BF269B}"/>
                  </a:ext>
                </a:extLst>
              </p:cNvPr>
              <p:cNvPicPr/>
              <p:nvPr/>
            </p:nvPicPr>
            <p:blipFill>
              <a:blip r:embed="rId20"/>
              <a:stretch>
                <a:fillRect/>
              </a:stretch>
            </p:blipFill>
            <p:spPr>
              <a:xfrm>
                <a:off x="4965350" y="2482890"/>
                <a:ext cx="104868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0C7BB1F2-62D1-85EB-7058-6325E02A585F}"/>
                  </a:ext>
                </a:extLst>
              </p14:cNvPr>
              <p14:cNvContentPartPr/>
              <p14:nvPr/>
            </p14:nvContentPartPr>
            <p14:xfrm>
              <a:off x="4964630" y="4361370"/>
              <a:ext cx="1058760" cy="74520"/>
            </p14:xfrm>
          </p:contentPart>
        </mc:Choice>
        <mc:Fallback xmlns="">
          <p:pic>
            <p:nvPicPr>
              <p:cNvPr id="21" name="Ink 20">
                <a:extLst>
                  <a:ext uri="{FF2B5EF4-FFF2-40B4-BE49-F238E27FC236}">
                    <a16:creationId xmlns:a16="http://schemas.microsoft.com/office/drawing/2014/main" id="{0C7BB1F2-62D1-85EB-7058-6325E02A585F}"/>
                  </a:ext>
                </a:extLst>
              </p:cNvPr>
              <p:cNvPicPr/>
              <p:nvPr/>
            </p:nvPicPr>
            <p:blipFill>
              <a:blip r:embed="rId22"/>
              <a:stretch>
                <a:fillRect/>
              </a:stretch>
            </p:blipFill>
            <p:spPr>
              <a:xfrm>
                <a:off x="4949150" y="4345890"/>
                <a:ext cx="1089360" cy="105120"/>
              </a:xfrm>
              <a:prstGeom prst="rect">
                <a:avLst/>
              </a:prstGeom>
            </p:spPr>
          </p:pic>
        </mc:Fallback>
      </mc:AlternateContent>
    </p:spTree>
    <p:extLst>
      <p:ext uri="{BB962C8B-B14F-4D97-AF65-F5344CB8AC3E}">
        <p14:creationId xmlns:p14="http://schemas.microsoft.com/office/powerpoint/2010/main" val="24411303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434"/>
  <p:tag name="DEFAULTHEIGHT" val="395"/>
</p:tagLst>
</file>

<file path=ppt/theme/theme1.xml><?xml version="1.0" encoding="utf-8"?>
<a:theme xmlns:a="http://schemas.openxmlformats.org/drawingml/2006/main" name="BME 430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Metadata/LabelInfo.xml><?xml version="1.0" encoding="utf-8"?>
<clbl:labelList xmlns:clbl="http://schemas.microsoft.com/office/2020/mipLabelMetadata">
  <clbl:label id="{e05b6b3f-1980-4b24-8637-580771f44dee}" enabled="0" method="" siteId="{e05b6b3f-1980-4b24-8637-580771f44dee}" removed="1"/>
</clbl:labelList>
</file>

<file path=docProps/app.xml><?xml version="1.0" encoding="utf-8"?>
<Properties xmlns="http://schemas.openxmlformats.org/officeDocument/2006/extended-properties" xmlns:vt="http://schemas.openxmlformats.org/officeDocument/2006/docPropsVTypes">
  <Template>BME 430 template.thmx</Template>
  <TotalTime>0</TotalTime>
  <Words>3991</Words>
  <Application>Microsoft Office PowerPoint</Application>
  <PresentationFormat>On-screen Show (16:10)</PresentationFormat>
  <Paragraphs>609</Paragraphs>
  <Slides>81</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81</vt:i4>
      </vt:variant>
    </vt:vector>
  </HeadingPairs>
  <TitlesOfParts>
    <vt:vector size="90" baseType="lpstr">
      <vt:lpstr>ArialMT</vt:lpstr>
      <vt:lpstr>ＭＳ Ｐゴシック</vt:lpstr>
      <vt:lpstr>Vollkorn</vt:lpstr>
      <vt:lpstr>Arial</vt:lpstr>
      <vt:lpstr>Arial</vt:lpstr>
      <vt:lpstr>Arial Rounded MT Bold</vt:lpstr>
      <vt:lpstr>Tahoma</vt:lpstr>
      <vt:lpstr>Wingdings</vt:lpstr>
      <vt:lpstr>BME 430 template</vt:lpstr>
      <vt:lpstr>Deep Neural Network</vt:lpstr>
      <vt:lpstr>Deep Learning (Data-Driven Machines) </vt:lpstr>
      <vt:lpstr>Deep Learning vs. Other Method</vt:lpstr>
      <vt:lpstr>Deep Learning Revolution</vt:lpstr>
      <vt:lpstr>Deep Neural Network</vt:lpstr>
      <vt:lpstr>Training a Deep Network</vt:lpstr>
      <vt:lpstr>Deep Learning</vt:lpstr>
      <vt:lpstr>Activation Functions</vt:lpstr>
      <vt:lpstr>How to Choose Activation Functions?</vt:lpstr>
      <vt:lpstr>Sigmoid</vt:lpstr>
      <vt:lpstr>Tanh</vt:lpstr>
      <vt:lpstr>Rectified Linear Unit (ReLU) </vt:lpstr>
      <vt:lpstr>Leaky ReLU</vt:lpstr>
      <vt:lpstr>Exponential Linear Units (ELU)</vt:lpstr>
      <vt:lpstr>Maxout Neuron</vt:lpstr>
      <vt:lpstr>General Rules for Activation Functions</vt:lpstr>
      <vt:lpstr>Hyperparameter Optimization</vt:lpstr>
      <vt:lpstr>What Hyperparameters to Optimize?</vt:lpstr>
      <vt:lpstr>Cross-Validation Strategy (Manual Trials)</vt:lpstr>
      <vt:lpstr>Random Search vs. Grid Search</vt:lpstr>
      <vt:lpstr>Data Preprocessing</vt:lpstr>
      <vt:lpstr>Data Preprocessing: Recommended</vt:lpstr>
      <vt:lpstr>Data Preprocessing: Optional</vt:lpstr>
      <vt:lpstr>Why Data Normalization?</vt:lpstr>
      <vt:lpstr>Recap: Training a Deep Network</vt:lpstr>
      <vt:lpstr>Recap: Deep Learning Challenges</vt:lpstr>
      <vt:lpstr>Recall General Rules for Activation Functions</vt:lpstr>
      <vt:lpstr>Recap Activation Function</vt:lpstr>
      <vt:lpstr>Recap Sigmoid </vt:lpstr>
      <vt:lpstr>Recap Tanh </vt:lpstr>
      <vt:lpstr>Recall ReLU</vt:lpstr>
      <vt:lpstr>Recall Leaky ReLU</vt:lpstr>
      <vt:lpstr>Recall Exponential Linear Unit (ELU)</vt:lpstr>
      <vt:lpstr>Recall Maxout Neurons</vt:lpstr>
      <vt:lpstr>Recap What Hyperparameters to Optimize?</vt:lpstr>
      <vt:lpstr>Recap Data Preprocessing: Recommended</vt:lpstr>
      <vt:lpstr>Recap Why Data Normalization?</vt:lpstr>
      <vt:lpstr>Initial Weights</vt:lpstr>
      <vt:lpstr>How to Initialize the Weights?</vt:lpstr>
      <vt:lpstr>Recap: Deep Learning vs. Other Method</vt:lpstr>
      <vt:lpstr>Recap: Training a Deep Network</vt:lpstr>
      <vt:lpstr>Recap: Deep Learning</vt:lpstr>
      <vt:lpstr>Recap Activation Function</vt:lpstr>
      <vt:lpstr>Recap Activation Function</vt:lpstr>
      <vt:lpstr>Recap Activation Function</vt:lpstr>
      <vt:lpstr>Recap Activation Function</vt:lpstr>
      <vt:lpstr>Recall General Rules for Activation Functions</vt:lpstr>
      <vt:lpstr>Recap: Hyperparameters to Optimize?</vt:lpstr>
      <vt:lpstr>Data Preprocessing: Recommended</vt:lpstr>
      <vt:lpstr>Recap: How to Initialize the Weights?</vt:lpstr>
      <vt:lpstr>Optimization Solver</vt:lpstr>
      <vt:lpstr>Gradient Descent Optimization Algorithms</vt:lpstr>
      <vt:lpstr>Problems with Gradient Descent</vt:lpstr>
      <vt:lpstr>Problems with Gradient Descent</vt:lpstr>
      <vt:lpstr>Challenges</vt:lpstr>
      <vt:lpstr>Batch Gradient Descent</vt:lpstr>
      <vt:lpstr>Stochastic Gradient Descent</vt:lpstr>
      <vt:lpstr>Stochastic Gradient Descent</vt:lpstr>
      <vt:lpstr>Mini-Batch Gradient Descent</vt:lpstr>
      <vt:lpstr>Stochastic Gradient Decent + Momentum</vt:lpstr>
      <vt:lpstr>SGD+ Momentum</vt:lpstr>
      <vt:lpstr>Nesterov Accelerated Gradient (NAG)</vt:lpstr>
      <vt:lpstr>Adagrad</vt:lpstr>
      <vt:lpstr>RMSprop (Root Mean Squared Propagation)</vt:lpstr>
      <vt:lpstr>Adaptive Moment Estimation (Adam)</vt:lpstr>
      <vt:lpstr>Visualization of Algorithms</vt:lpstr>
      <vt:lpstr>What Optimizer to Use?</vt:lpstr>
      <vt:lpstr>Practical Issues</vt:lpstr>
      <vt:lpstr>What Does the Training Process Tell Us?</vt:lpstr>
      <vt:lpstr>What Does the Training Process Tell Us?</vt:lpstr>
      <vt:lpstr>What Does the Training Process Tell Us?</vt:lpstr>
      <vt:lpstr>Reduce the Error on New Data</vt:lpstr>
      <vt:lpstr>Model Ensembles</vt:lpstr>
      <vt:lpstr>How to Avoid Overfitting?</vt:lpstr>
      <vt:lpstr>Regularization - Dropout</vt:lpstr>
      <vt:lpstr>Why Dropout Works?</vt:lpstr>
      <vt:lpstr>Dropout at Test Time</vt:lpstr>
      <vt:lpstr>Max-Pooling</vt:lpstr>
      <vt:lpstr>What if We Don‘t Have Many Data?</vt:lpstr>
      <vt:lpstr>Training Accuracy Decreases</vt:lpstr>
      <vt:lpstr>Summary</vt:lpstr>
    </vt:vector>
  </TitlesOfParts>
  <Company>TU Berlin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Holger Karl</dc:creator>
  <cp:lastModifiedBy>Yan, Fujian</cp:lastModifiedBy>
  <cp:revision>2</cp:revision>
  <cp:lastPrinted>2019-04-10T14:09:01Z</cp:lastPrinted>
  <dcterms:created xsi:type="dcterms:W3CDTF">2011-07-06T21:11:23Z</dcterms:created>
  <dcterms:modified xsi:type="dcterms:W3CDTF">2024-11-11T16:08:14Z</dcterms:modified>
</cp:coreProperties>
</file>